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5" r:id="rId2"/>
  </p:sldMasterIdLst>
  <p:notesMasterIdLst>
    <p:notesMasterId r:id="rId35"/>
  </p:notesMasterIdLst>
  <p:sldIdLst>
    <p:sldId id="263" r:id="rId3"/>
    <p:sldId id="396" r:id="rId4"/>
    <p:sldId id="397" r:id="rId5"/>
    <p:sldId id="395" r:id="rId6"/>
    <p:sldId id="408" r:id="rId7"/>
    <p:sldId id="392" r:id="rId8"/>
    <p:sldId id="398" r:id="rId9"/>
    <p:sldId id="399" r:id="rId10"/>
    <p:sldId id="400" r:id="rId11"/>
    <p:sldId id="401" r:id="rId12"/>
    <p:sldId id="402" r:id="rId13"/>
    <p:sldId id="403" r:id="rId14"/>
    <p:sldId id="418" r:id="rId15"/>
    <p:sldId id="405" r:id="rId16"/>
    <p:sldId id="406" r:id="rId17"/>
    <p:sldId id="404" r:id="rId18"/>
    <p:sldId id="409" r:id="rId19"/>
    <p:sldId id="410" r:id="rId20"/>
    <p:sldId id="411" r:id="rId21"/>
    <p:sldId id="412" r:id="rId22"/>
    <p:sldId id="413" r:id="rId23"/>
    <p:sldId id="414" r:id="rId24"/>
    <p:sldId id="415" r:id="rId25"/>
    <p:sldId id="416" r:id="rId26"/>
    <p:sldId id="422" r:id="rId27"/>
    <p:sldId id="423" r:id="rId28"/>
    <p:sldId id="417" r:id="rId29"/>
    <p:sldId id="420" r:id="rId30"/>
    <p:sldId id="419" r:id="rId31"/>
    <p:sldId id="421" r:id="rId32"/>
    <p:sldId id="407" r:id="rId33"/>
    <p:sldId id="279"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 Han" initials="YH" lastIdx="3" clrIdx="0">
    <p:extLst>
      <p:ext uri="{19B8F6BF-5375-455C-9EA6-DF929625EA0E}">
        <p15:presenceInfo xmlns:p15="http://schemas.microsoft.com/office/powerpoint/2012/main" userId="S-1-5-21-1074121288-1168860817-3838539360-91650" providerId="AD"/>
      </p:ext>
    </p:extLst>
  </p:cmAuthor>
  <p:cmAuthor id="2" name="Zolnierek, Kristin" initials="ZK" lastIdx="3" clrIdx="1">
    <p:extLst>
      <p:ext uri="{19B8F6BF-5375-455C-9EA6-DF929625EA0E}">
        <p15:presenceInfo xmlns:p15="http://schemas.microsoft.com/office/powerpoint/2012/main" userId="S-1-5-21-1074121288-1168860817-3838539360-390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75"/>
    <a:srgbClr val="2BE5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4" autoAdjust="0"/>
    <p:restoredTop sz="94660"/>
  </p:normalViewPr>
  <p:slideViewPr>
    <p:cSldViewPr snapToGrid="0">
      <p:cViewPr varScale="1">
        <p:scale>
          <a:sx n="79" d="100"/>
          <a:sy n="79" d="100"/>
        </p:scale>
        <p:origin x="1579"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921B20-B05E-4616-A7F3-665FCCAD3417}" type="datetimeFigureOut">
              <a:rPr lang="en-US" smtClean="0"/>
              <a:t>9/17/2018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85E226-638F-421D-9778-921259A902CA}" type="slidenum">
              <a:rPr lang="en-US" smtClean="0"/>
              <a:t>‹#›</a:t>
            </a:fld>
            <a:endParaRPr lang="en-US"/>
          </a:p>
        </p:txBody>
      </p:sp>
    </p:spTree>
    <p:extLst>
      <p:ext uri="{BB962C8B-B14F-4D97-AF65-F5344CB8AC3E}">
        <p14:creationId xmlns:p14="http://schemas.microsoft.com/office/powerpoint/2010/main" val="1241969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85E226-638F-421D-9778-921259A902CA}" type="slidenum">
              <a:rPr lang="en-US" smtClean="0"/>
              <a:t>1</a:t>
            </a:fld>
            <a:endParaRPr lang="en-US"/>
          </a:p>
        </p:txBody>
      </p:sp>
    </p:spTree>
    <p:extLst>
      <p:ext uri="{BB962C8B-B14F-4D97-AF65-F5344CB8AC3E}">
        <p14:creationId xmlns:p14="http://schemas.microsoft.com/office/powerpoint/2010/main" val="1650724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1" y="4251960"/>
            <a:ext cx="8437562" cy="523220"/>
          </a:xfrm>
        </p:spPr>
        <p:txBody>
          <a:bodyPr/>
          <a:lstStyle>
            <a:lvl1pPr>
              <a:defRPr sz="4000">
                <a:solidFill>
                  <a:schemeClr val="bg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458789" y="4800600"/>
            <a:ext cx="8413750" cy="215444"/>
          </a:xfrm>
        </p:spPr>
        <p:txBody>
          <a:bodyPr>
            <a:spAutoFit/>
          </a:bodyPr>
          <a:lstStyle>
            <a:lvl1pPr>
              <a:defRPr sz="1400"/>
            </a:lvl1pPr>
          </a:lstStyle>
          <a:p>
            <a:r>
              <a:rPr lang="en-US" smtClean="0"/>
              <a:t>Click to edit Master subtitle style</a:t>
            </a:r>
            <a:endParaRPr lang="en-US" dirty="0"/>
          </a:p>
        </p:txBody>
      </p:sp>
      <p:sp>
        <p:nvSpPr>
          <p:cNvPr id="3085" name="Line 13"/>
          <p:cNvSpPr>
            <a:spLocks noChangeShapeType="1"/>
          </p:cNvSpPr>
          <p:nvPr/>
        </p:nvSpPr>
        <p:spPr bwMode="auto">
          <a:xfrm>
            <a:off x="215900" y="6370638"/>
            <a:ext cx="8705850" cy="0"/>
          </a:xfrm>
          <a:prstGeom prst="line">
            <a:avLst/>
          </a:prstGeom>
          <a:noFill/>
          <a:ln w="12700">
            <a:solidFill>
              <a:schemeClr val="bg2">
                <a:lumMod val="50000"/>
                <a:lumOff val="50000"/>
              </a:schemeClr>
            </a:solidFill>
            <a:round/>
            <a:headEnd/>
            <a:tailEnd/>
          </a:ln>
          <a:effectLst/>
        </p:spPr>
        <p:txBody>
          <a:bodyPr/>
          <a:lstStyle/>
          <a:p>
            <a:pPr algn="ctr" fontAlgn="base">
              <a:spcBef>
                <a:spcPct val="50000"/>
              </a:spcBef>
              <a:spcAft>
                <a:spcPct val="0"/>
              </a:spcAft>
            </a:pPr>
            <a:endParaRPr lang="en-US" sz="1600" b="1">
              <a:solidFill>
                <a:srgbClr val="0028A0"/>
              </a:solidFill>
            </a:endParaRPr>
          </a:p>
        </p:txBody>
      </p:sp>
      <p:pic>
        <p:nvPicPr>
          <p:cNvPr id="7" name="Picture 28" descr="MCO011_MA_3b-cover"/>
          <p:cNvPicPr>
            <a:picLocks noChangeAspect="1" noChangeArrowheads="1"/>
          </p:cNvPicPr>
          <p:nvPr userDrawn="1"/>
        </p:nvPicPr>
        <p:blipFill>
          <a:blip r:embed="rId2" cstate="print"/>
          <a:srcRect/>
          <a:stretch>
            <a:fillRect/>
          </a:stretch>
        </p:blipFill>
        <p:spPr bwMode="auto">
          <a:xfrm>
            <a:off x="1" y="2"/>
            <a:ext cx="9140825" cy="4113213"/>
          </a:xfrm>
          <a:prstGeom prst="rect">
            <a:avLst/>
          </a:prstGeom>
          <a:noFill/>
        </p:spPr>
      </p:pic>
    </p:spTree>
    <p:extLst>
      <p:ext uri="{BB962C8B-B14F-4D97-AF65-F5344CB8AC3E}">
        <p14:creationId xmlns:p14="http://schemas.microsoft.com/office/powerpoint/2010/main" val="6880400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45656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ck Cov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493837"/>
            <a:ext cx="4125913" cy="914400"/>
          </a:xfrm>
          <a:noFill/>
          <a:ln w="9525">
            <a:noFill/>
            <a:miter lim="800000"/>
            <a:headEnd/>
            <a:tailEnd/>
          </a:ln>
          <a:effectLst/>
        </p:spPr>
        <p:txBody>
          <a:bodyPr lIns="0" tIns="0" rIns="0" bIns="0"/>
          <a:lstStyle>
            <a:lvl1pPr marL="0" indent="0" algn="l" rtl="0" fontAlgn="base">
              <a:spcBef>
                <a:spcPct val="0"/>
              </a:spcBef>
              <a:spcAft>
                <a:spcPct val="0"/>
              </a:spcAft>
              <a:buClrTx/>
              <a:buFontTx/>
              <a:buNone/>
              <a:defRPr lang="en-US" sz="1200" b="0" kern="1200" dirty="0" smtClean="0">
                <a:solidFill>
                  <a:schemeClr val="bg2"/>
                </a:solidFill>
                <a:latin typeface="Arial" charset="0"/>
                <a:ea typeface="+mn-ea"/>
                <a:cs typeface="+mn-cs"/>
              </a:defRPr>
            </a:lvl1pPr>
            <a:lvl2pPr marL="342900" indent="-342900">
              <a:defRPr/>
            </a:lvl2pPr>
            <a:lvl3pPr marL="342900" indent="-342900">
              <a:defRPr/>
            </a:lvl3pPr>
          </a:lstStyle>
          <a:p>
            <a:pPr marL="304800" lvl="0" indent="-304800" algn="l" rtl="0" eaLnBrk="1" fontAlgn="base" hangingPunct="1">
              <a:spcBef>
                <a:spcPct val="60000"/>
              </a:spcBef>
              <a:spcAft>
                <a:spcPct val="0"/>
              </a:spcAft>
              <a:buClr>
                <a:schemeClr val="folHlink"/>
              </a:buClr>
            </a:pPr>
            <a:r>
              <a:rPr lang="en-US" smtClean="0"/>
              <a:t>Click to edit Master text styles</a:t>
            </a:r>
          </a:p>
        </p:txBody>
      </p:sp>
      <p:grpSp>
        <p:nvGrpSpPr>
          <p:cNvPr id="15" name="Group 7"/>
          <p:cNvGrpSpPr/>
          <p:nvPr userDrawn="1"/>
        </p:nvGrpSpPr>
        <p:grpSpPr>
          <a:xfrm>
            <a:off x="-15240" y="4824415"/>
            <a:ext cx="9159240" cy="2033587"/>
            <a:chOff x="-15240" y="4824413"/>
            <a:chExt cx="9159240" cy="2033587"/>
          </a:xfrm>
        </p:grpSpPr>
        <p:sp>
          <p:nvSpPr>
            <p:cNvPr id="16" name="Rectangle 15"/>
            <p:cNvSpPr/>
            <p:nvPr userDrawn="1"/>
          </p:nvSpPr>
          <p:spPr bwMode="white">
            <a:xfrm>
              <a:off x="-15240" y="6200248"/>
              <a:ext cx="9159240" cy="657752"/>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50000"/>
                </a:spcBef>
                <a:spcAft>
                  <a:spcPct val="0"/>
                </a:spcAft>
              </a:pPr>
              <a:endParaRPr lang="en-US" sz="1600" b="1">
                <a:solidFill>
                  <a:srgbClr val="FFFFFF"/>
                </a:solidFill>
              </a:endParaRPr>
            </a:p>
          </p:txBody>
        </p:sp>
        <p:pic>
          <p:nvPicPr>
            <p:cNvPr id="17" name="Picture 20" descr="MCO011_MA_3b-b-2"/>
            <p:cNvPicPr>
              <a:picLocks noChangeAspect="1" noChangeArrowheads="1"/>
            </p:cNvPicPr>
            <p:nvPr userDrawn="1"/>
          </p:nvPicPr>
          <p:blipFill>
            <a:blip r:embed="rId2" cstate="print"/>
            <a:srcRect/>
            <a:stretch>
              <a:fillRect/>
            </a:stretch>
          </p:blipFill>
          <p:spPr bwMode="gray">
            <a:xfrm>
              <a:off x="0" y="4824413"/>
              <a:ext cx="9140825" cy="1485900"/>
            </a:xfrm>
            <a:prstGeom prst="rect">
              <a:avLst/>
            </a:prstGeom>
            <a:noFill/>
          </p:spPr>
        </p:pic>
      </p:grpSp>
      <p:pic>
        <p:nvPicPr>
          <p:cNvPr id="18" name="Picture 22" descr="MCO011_MA_3b-cover"/>
          <p:cNvPicPr>
            <a:picLocks noChangeAspect="1" noChangeArrowheads="1"/>
          </p:cNvPicPr>
          <p:nvPr userDrawn="1"/>
        </p:nvPicPr>
        <p:blipFill>
          <a:blip r:embed="rId3" cstate="print"/>
          <a:srcRect b="69934"/>
          <a:stretch>
            <a:fillRect/>
          </a:stretch>
        </p:blipFill>
        <p:spPr bwMode="gray">
          <a:xfrm>
            <a:off x="1" y="2"/>
            <a:ext cx="9140825" cy="1236663"/>
          </a:xfrm>
          <a:prstGeom prst="rect">
            <a:avLst/>
          </a:prstGeom>
          <a:noFill/>
        </p:spPr>
      </p:pic>
    </p:spTree>
    <p:extLst>
      <p:ext uri="{BB962C8B-B14F-4D97-AF65-F5344CB8AC3E}">
        <p14:creationId xmlns:p14="http://schemas.microsoft.com/office/powerpoint/2010/main" val="123390554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Head NEW">
    <p:spTree>
      <p:nvGrpSpPr>
        <p:cNvPr id="1" name=""/>
        <p:cNvGrpSpPr/>
        <p:nvPr/>
      </p:nvGrpSpPr>
      <p:grpSpPr>
        <a:xfrm>
          <a:off x="0" y="0"/>
          <a:ext cx="0" cy="0"/>
          <a:chOff x="0" y="0"/>
          <a:chExt cx="0" cy="0"/>
        </a:xfrm>
      </p:grpSpPr>
      <p:pic>
        <p:nvPicPr>
          <p:cNvPr id="3" name="Picture 27" descr="C:\Users\joshgo\Desktop\ma_sect.jpg"/>
          <p:cNvPicPr>
            <a:picLocks noChangeAspect="1" noChangeArrowheads="1"/>
          </p:cNvPicPr>
          <p:nvPr/>
        </p:nvPicPr>
        <p:blipFill>
          <a:blip r:embed="rId2" cstate="print"/>
          <a:srcRect/>
          <a:stretch>
            <a:fillRect/>
          </a:stretch>
        </p:blipFill>
        <p:spPr bwMode="auto">
          <a:xfrm>
            <a:off x="0" y="1783080"/>
            <a:ext cx="2286000" cy="2951162"/>
          </a:xfrm>
          <a:prstGeom prst="rect">
            <a:avLst/>
          </a:prstGeom>
          <a:noFill/>
          <a:ln w="9525">
            <a:noFill/>
            <a:miter lim="800000"/>
            <a:headEnd/>
            <a:tailEnd/>
          </a:ln>
        </p:spPr>
      </p:pic>
      <p:sp>
        <p:nvSpPr>
          <p:cNvPr id="4" name="Rectangle 3"/>
          <p:cNvSpPr/>
          <p:nvPr/>
        </p:nvSpPr>
        <p:spPr bwMode="auto">
          <a:xfrm>
            <a:off x="2308226" y="1783080"/>
            <a:ext cx="6835775" cy="338554"/>
          </a:xfrm>
          <a:prstGeom prst="rect">
            <a:avLst/>
          </a:prstGeom>
          <a:solidFill>
            <a:srgbClr val="009BE1"/>
          </a:solidFill>
          <a:ln w="9525" cap="flat" cmpd="sng" algn="ctr">
            <a:noFill/>
            <a:prstDash val="solid"/>
            <a:round/>
            <a:headEnd type="none" w="med" len="med"/>
            <a:tailEnd type="none" w="med" len="med"/>
          </a:ln>
          <a:effectLst/>
        </p:spPr>
        <p:txBody>
          <a:bodyPr>
            <a:spAutoFit/>
          </a:bodyPr>
          <a:lstStyle/>
          <a:p>
            <a:pPr algn="ctr" fontAlgn="base">
              <a:spcBef>
                <a:spcPct val="50000"/>
              </a:spcBef>
              <a:spcAft>
                <a:spcPct val="0"/>
              </a:spcAft>
              <a:defRPr/>
            </a:pPr>
            <a:endParaRPr lang="en-US" sz="1600" b="1" dirty="0">
              <a:solidFill>
                <a:srgbClr val="0028A0"/>
              </a:solidFill>
            </a:endParaRPr>
          </a:p>
        </p:txBody>
      </p:sp>
      <p:grpSp>
        <p:nvGrpSpPr>
          <p:cNvPr id="5" name="Group 10"/>
          <p:cNvGrpSpPr/>
          <p:nvPr userDrawn="1"/>
        </p:nvGrpSpPr>
        <p:grpSpPr>
          <a:xfrm>
            <a:off x="0" y="2"/>
            <a:ext cx="9144000" cy="6526629"/>
            <a:chOff x="0" y="0"/>
            <a:chExt cx="9144000" cy="6526629"/>
          </a:xfrm>
        </p:grpSpPr>
        <p:sp>
          <p:nvSpPr>
            <p:cNvPr id="7" name="Rectangle 6"/>
            <p:cNvSpPr/>
            <p:nvPr/>
          </p:nvSpPr>
          <p:spPr bwMode="white">
            <a:xfrm>
              <a:off x="0" y="0"/>
              <a:ext cx="9144000" cy="338554"/>
            </a:xfrm>
            <a:prstGeom prst="rect">
              <a:avLst/>
            </a:prstGeom>
            <a:solidFill>
              <a:schemeClr val="bg1"/>
            </a:solidFill>
            <a:ln w="9525" cap="flat" cmpd="sng" algn="ctr">
              <a:noFill/>
              <a:prstDash val="solid"/>
              <a:round/>
              <a:headEnd type="none" w="med" len="med"/>
              <a:tailEnd type="none" w="med" len="med"/>
            </a:ln>
            <a:effectLst/>
          </p:spPr>
          <p:txBody>
            <a:bodyPr>
              <a:spAutoFit/>
            </a:bodyPr>
            <a:lstStyle/>
            <a:p>
              <a:pPr algn="ctr" fontAlgn="base">
                <a:spcBef>
                  <a:spcPct val="50000"/>
                </a:spcBef>
                <a:spcAft>
                  <a:spcPct val="0"/>
                </a:spcAft>
                <a:defRPr/>
              </a:pPr>
              <a:endParaRPr lang="en-US" sz="1600" b="1" dirty="0">
                <a:solidFill>
                  <a:srgbClr val="0028A0"/>
                </a:solidFill>
              </a:endParaRPr>
            </a:p>
          </p:txBody>
        </p:sp>
        <p:sp>
          <p:nvSpPr>
            <p:cNvPr id="8" name="Rectangle 7"/>
            <p:cNvSpPr/>
            <p:nvPr/>
          </p:nvSpPr>
          <p:spPr bwMode="white">
            <a:xfrm>
              <a:off x="0" y="6188075"/>
              <a:ext cx="9144000" cy="338554"/>
            </a:xfrm>
            <a:prstGeom prst="rect">
              <a:avLst/>
            </a:prstGeom>
            <a:solidFill>
              <a:schemeClr val="bg1"/>
            </a:solidFill>
            <a:ln w="9525" cap="flat" cmpd="sng" algn="ctr">
              <a:noFill/>
              <a:prstDash val="solid"/>
              <a:round/>
              <a:headEnd type="none" w="med" len="med"/>
              <a:tailEnd type="none" w="med" len="med"/>
            </a:ln>
            <a:effectLst/>
          </p:spPr>
          <p:txBody>
            <a:bodyPr>
              <a:spAutoFit/>
            </a:bodyPr>
            <a:lstStyle/>
            <a:p>
              <a:pPr algn="ctr" fontAlgn="base">
                <a:spcBef>
                  <a:spcPct val="50000"/>
                </a:spcBef>
                <a:spcAft>
                  <a:spcPct val="0"/>
                </a:spcAft>
                <a:defRPr/>
              </a:pPr>
              <a:endParaRPr lang="en-US" sz="1600" b="1" dirty="0">
                <a:solidFill>
                  <a:srgbClr val="0028A0"/>
                </a:solidFill>
              </a:endParaRPr>
            </a:p>
          </p:txBody>
        </p:sp>
      </p:grpSp>
      <p:sp>
        <p:nvSpPr>
          <p:cNvPr id="2" name="Title 1"/>
          <p:cNvSpPr>
            <a:spLocks noGrp="1"/>
          </p:cNvSpPr>
          <p:nvPr>
            <p:ph type="title"/>
          </p:nvPr>
        </p:nvSpPr>
        <p:spPr bwMode="ltGray">
          <a:xfrm>
            <a:off x="2316078" y="1783080"/>
            <a:ext cx="6827923" cy="2935458"/>
          </a:xfrm>
        </p:spPr>
        <p:txBody>
          <a:bodyPr lIns="457200" tIns="457200" rIns="457200" bIns="457200" anchor="ctr">
            <a:noAutofit/>
          </a:bodyPr>
          <a:lstStyle>
            <a:lvl1pPr>
              <a:defRPr sz="2800" b="0">
                <a:solidFill>
                  <a:schemeClr val="bg1"/>
                </a:solidFill>
              </a:defRPr>
            </a:lvl1pPr>
          </a:lstStyle>
          <a:p>
            <a:r>
              <a:rPr lang="en-US" smtClean="0"/>
              <a:t>Click to edit Master title style</a:t>
            </a:r>
            <a:endParaRPr lang="en-US" dirty="0"/>
          </a:p>
        </p:txBody>
      </p:sp>
      <p:sp>
        <p:nvSpPr>
          <p:cNvPr id="9" name="Rectangle 8"/>
          <p:cNvSpPr/>
          <p:nvPr/>
        </p:nvSpPr>
        <p:spPr bwMode="auto">
          <a:xfrm>
            <a:off x="0" y="4710113"/>
            <a:ext cx="9144000" cy="338554"/>
          </a:xfrm>
          <a:prstGeom prst="rect">
            <a:avLst/>
          </a:prstGeom>
          <a:solidFill>
            <a:schemeClr val="bg2"/>
          </a:solidFill>
          <a:ln w="9525" cap="flat" cmpd="sng" algn="ctr">
            <a:noFill/>
            <a:prstDash val="solid"/>
            <a:round/>
            <a:headEnd type="none" w="med" len="med"/>
            <a:tailEnd type="none" w="med" len="med"/>
          </a:ln>
          <a:effectLst/>
        </p:spPr>
        <p:txBody>
          <a:bodyPr>
            <a:spAutoFit/>
          </a:bodyPr>
          <a:lstStyle/>
          <a:p>
            <a:pPr algn="ctr" fontAlgn="base">
              <a:spcBef>
                <a:spcPct val="50000"/>
              </a:spcBef>
              <a:spcAft>
                <a:spcPct val="0"/>
              </a:spcAft>
              <a:defRPr/>
            </a:pPr>
            <a:endParaRPr lang="en-US" sz="1600" b="1" dirty="0">
              <a:solidFill>
                <a:srgbClr val="0028A0"/>
              </a:solidFill>
            </a:endParaRPr>
          </a:p>
        </p:txBody>
      </p:sp>
      <p:sp>
        <p:nvSpPr>
          <p:cNvPr id="10" name="Rectangle 9"/>
          <p:cNvSpPr/>
          <p:nvPr/>
        </p:nvSpPr>
        <p:spPr bwMode="auto">
          <a:xfrm>
            <a:off x="0" y="4710113"/>
            <a:ext cx="9144000" cy="338554"/>
          </a:xfrm>
          <a:prstGeom prst="rect">
            <a:avLst/>
          </a:prstGeom>
          <a:solidFill>
            <a:schemeClr val="bg2"/>
          </a:solidFill>
          <a:ln w="9525" cap="flat" cmpd="sng" algn="ctr">
            <a:noFill/>
            <a:prstDash val="solid"/>
            <a:round/>
            <a:headEnd type="none" w="med" len="med"/>
            <a:tailEnd type="none" w="med" len="med"/>
          </a:ln>
          <a:effectLst/>
        </p:spPr>
        <p:txBody>
          <a:bodyPr>
            <a:spAutoFit/>
          </a:bodyPr>
          <a:lstStyle/>
          <a:p>
            <a:pPr algn="ctr" fontAlgn="base">
              <a:spcBef>
                <a:spcPct val="50000"/>
              </a:spcBef>
              <a:spcAft>
                <a:spcPct val="0"/>
              </a:spcAft>
              <a:defRPr/>
            </a:pPr>
            <a:endParaRPr lang="en-US" sz="1600" b="1" dirty="0">
              <a:solidFill>
                <a:srgbClr val="0028A0"/>
              </a:solidFill>
            </a:endParaRPr>
          </a:p>
        </p:txBody>
      </p:sp>
    </p:spTree>
    <p:extLst>
      <p:ext uri="{BB962C8B-B14F-4D97-AF65-F5344CB8AC3E}">
        <p14:creationId xmlns:p14="http://schemas.microsoft.com/office/powerpoint/2010/main" val="272048182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3"/>
          <p:cNvSpPr>
            <a:spLocks noGrp="1"/>
          </p:cNvSpPr>
          <p:nvPr>
            <p:ph type="body" sz="quarter" idx="10"/>
          </p:nvPr>
        </p:nvSpPr>
        <p:spPr>
          <a:xfrm>
            <a:off x="362428" y="1077241"/>
            <a:ext cx="8448199" cy="323165"/>
          </a:xfrm>
        </p:spPr>
        <p:txBody>
          <a:bodyPr wrap="square" numCol="1">
            <a:spAutoFit/>
          </a:bodyPr>
          <a:lstStyle>
            <a:lvl1pPr>
              <a:lnSpc>
                <a:spcPct val="100000"/>
              </a:lnSpc>
              <a:spcBef>
                <a:spcPts val="0"/>
              </a:spcBef>
              <a:defRPr sz="2100">
                <a:solidFill>
                  <a:schemeClr val="bg2">
                    <a:lumMod val="65000"/>
                    <a:lumOff val="35000"/>
                  </a:schemeClr>
                </a:solidFill>
              </a:defRPr>
            </a:lvl1pPr>
            <a:lvl2pPr>
              <a:defRPr sz="1800"/>
            </a:lvl2pPr>
            <a:lvl3pPr>
              <a:defRPr sz="1800"/>
            </a:lvl3pPr>
            <a:lvl4pPr>
              <a:defRPr sz="1800"/>
            </a:lvl4pPr>
            <a:lvl5pPr>
              <a:defRPr sz="18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60507176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3 Text &amp; 2/3 Size Image">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
            <a:ext cx="3044825" cy="6858000"/>
          </a:xfrm>
        </p:spPr>
        <p:txBody>
          <a:bodyPr lIns="457200" tIns="457200" rIns="457200" bIns="822960">
            <a:normAutofit/>
          </a:bodyPr>
          <a:lstStyle>
            <a:lvl1pPr>
              <a:defRPr sz="2000"/>
            </a:lvl1pPr>
          </a:lstStyle>
          <a:p>
            <a:pPr lvl="0"/>
            <a:endParaRPr lang="en-US" dirty="0"/>
          </a:p>
        </p:txBody>
      </p:sp>
      <p:sp>
        <p:nvSpPr>
          <p:cNvPr id="4" name="Picture Placeholder 3"/>
          <p:cNvSpPr>
            <a:spLocks noGrp="1"/>
          </p:cNvSpPr>
          <p:nvPr>
            <p:ph type="pic" sz="quarter" idx="10"/>
          </p:nvPr>
        </p:nvSpPr>
        <p:spPr>
          <a:xfrm>
            <a:off x="3044825" y="0"/>
            <a:ext cx="6099175" cy="6858000"/>
          </a:xfrm>
        </p:spPr>
        <p:txBody>
          <a:bodyPr lIns="457200" tIns="457200" rIns="457200" bIns="822960"/>
          <a:lstStyle/>
          <a:p>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26213" b="-2"/>
          <a:stretch/>
        </p:blipFill>
        <p:spPr>
          <a:xfrm>
            <a:off x="446541" y="6470431"/>
            <a:ext cx="1656579" cy="158969"/>
          </a:xfrm>
          <a:prstGeom prst="rect">
            <a:avLst/>
          </a:prstGeom>
        </p:spPr>
      </p:pic>
    </p:spTree>
    <p:extLst>
      <p:ext uri="{BB962C8B-B14F-4D97-AF65-F5344CB8AC3E}">
        <p14:creationId xmlns:p14="http://schemas.microsoft.com/office/powerpoint/2010/main" val="542353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57201" y="4251960"/>
            <a:ext cx="8437562" cy="523220"/>
          </a:xfrm>
        </p:spPr>
        <p:txBody>
          <a:bodyPr/>
          <a:lstStyle>
            <a:lvl1pPr>
              <a:defRPr sz="4000">
                <a:solidFill>
                  <a:schemeClr val="bg2"/>
                </a:solidFill>
              </a:defRPr>
            </a:lvl1pPr>
          </a:lstStyle>
          <a:p>
            <a:r>
              <a:rPr lang="en-US" smtClean="0"/>
              <a:t>Click to edit Master title style</a:t>
            </a:r>
            <a:endParaRPr lang="en-US" dirty="0"/>
          </a:p>
        </p:txBody>
      </p:sp>
      <p:sp>
        <p:nvSpPr>
          <p:cNvPr id="3075" name="Rectangle 3"/>
          <p:cNvSpPr>
            <a:spLocks noGrp="1" noChangeArrowheads="1"/>
          </p:cNvSpPr>
          <p:nvPr>
            <p:ph type="subTitle" idx="1"/>
          </p:nvPr>
        </p:nvSpPr>
        <p:spPr>
          <a:xfrm>
            <a:off x="458789" y="4800600"/>
            <a:ext cx="8413750" cy="215444"/>
          </a:xfrm>
        </p:spPr>
        <p:txBody>
          <a:bodyPr>
            <a:spAutoFit/>
          </a:bodyPr>
          <a:lstStyle>
            <a:lvl1pPr>
              <a:defRPr sz="1400"/>
            </a:lvl1pPr>
          </a:lstStyle>
          <a:p>
            <a:r>
              <a:rPr lang="en-US" smtClean="0"/>
              <a:t>Click to edit Master subtitle style</a:t>
            </a:r>
            <a:endParaRPr lang="en-US" dirty="0"/>
          </a:p>
        </p:txBody>
      </p:sp>
      <p:sp>
        <p:nvSpPr>
          <p:cNvPr id="3085" name="Line 13"/>
          <p:cNvSpPr>
            <a:spLocks noChangeShapeType="1"/>
          </p:cNvSpPr>
          <p:nvPr/>
        </p:nvSpPr>
        <p:spPr bwMode="auto">
          <a:xfrm>
            <a:off x="215900" y="6370638"/>
            <a:ext cx="8705850" cy="0"/>
          </a:xfrm>
          <a:prstGeom prst="line">
            <a:avLst/>
          </a:prstGeom>
          <a:noFill/>
          <a:ln w="12700">
            <a:solidFill>
              <a:schemeClr val="bg2">
                <a:lumMod val="50000"/>
                <a:lumOff val="50000"/>
              </a:schemeClr>
            </a:solidFill>
            <a:round/>
            <a:headEnd/>
            <a:tailEnd/>
          </a:ln>
          <a:effectLst/>
        </p:spPr>
        <p:txBody>
          <a:bodyPr/>
          <a:lstStyle/>
          <a:p>
            <a:pPr fontAlgn="base">
              <a:spcBef>
                <a:spcPct val="50000"/>
              </a:spcBef>
              <a:spcAft>
                <a:spcPct val="0"/>
              </a:spcAft>
              <a:defRPr/>
            </a:pPr>
            <a:endParaRPr lang="en-US" sz="1600" dirty="0">
              <a:solidFill>
                <a:srgbClr val="000000"/>
              </a:solidFill>
            </a:endParaRPr>
          </a:p>
        </p:txBody>
      </p:sp>
      <p:pic>
        <p:nvPicPr>
          <p:cNvPr id="11" name="Picture 28" descr="MCO011_MA_3b-cover"/>
          <p:cNvPicPr>
            <a:picLocks noChangeAspect="1" noChangeArrowheads="1"/>
          </p:cNvPicPr>
          <p:nvPr/>
        </p:nvPicPr>
        <p:blipFill>
          <a:blip r:embed="rId2" cstate="print"/>
          <a:srcRect/>
          <a:stretch>
            <a:fillRect/>
          </a:stretch>
        </p:blipFill>
        <p:spPr bwMode="auto">
          <a:xfrm>
            <a:off x="1" y="2"/>
            <a:ext cx="9140825" cy="4113213"/>
          </a:xfrm>
          <a:prstGeom prst="rect">
            <a:avLst/>
          </a:prstGeom>
          <a:noFill/>
        </p:spPr>
      </p:pic>
      <p:pic>
        <p:nvPicPr>
          <p:cNvPr id="6" name="Picture 28" descr="MCO011_MA_3b-cover"/>
          <p:cNvPicPr>
            <a:picLocks noChangeAspect="1" noChangeArrowheads="1"/>
          </p:cNvPicPr>
          <p:nvPr/>
        </p:nvPicPr>
        <p:blipFill>
          <a:blip r:embed="rId2" cstate="print"/>
          <a:srcRect/>
          <a:stretch>
            <a:fillRect/>
          </a:stretch>
        </p:blipFill>
        <p:spPr bwMode="auto">
          <a:xfrm>
            <a:off x="1" y="2"/>
            <a:ext cx="9140825" cy="4113213"/>
          </a:xfrm>
          <a:prstGeom prst="rect">
            <a:avLst/>
          </a:prstGeom>
          <a:noFill/>
        </p:spPr>
      </p:pic>
    </p:spTree>
    <p:extLst>
      <p:ext uri="{BB962C8B-B14F-4D97-AF65-F5344CB8AC3E}">
        <p14:creationId xmlns:p14="http://schemas.microsoft.com/office/powerpoint/2010/main" val="252952674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779588"/>
            <a:ext cx="8229600" cy="2286000"/>
          </a:xfr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buClrTx/>
              <a:buFont typeface="Arial" pitchFamily="34" charset="0"/>
              <a:buNone/>
              <a:defRPr lang="en-US" sz="1800" b="1" dirty="0" smtClean="0">
                <a:solidFill>
                  <a:schemeClr val="bg2"/>
                </a:solidFill>
                <a:latin typeface="+mn-lt"/>
                <a:ea typeface="+mn-ea"/>
                <a:cs typeface="+mn-cs"/>
              </a:defRPr>
            </a:lvl1pPr>
            <a:lvl2pPr marL="342900" indent="-342900">
              <a:defRPr/>
            </a:lvl2pPr>
            <a:lvl3pPr marL="342900" indent="-342900">
              <a:defRPr/>
            </a:lvl3pPr>
          </a:lstStyle>
          <a:p>
            <a:pPr marL="304800" lvl="0" indent="-304800" algn="l" rtl="0" eaLnBrk="1" fontAlgn="base" hangingPunct="1">
              <a:spcBef>
                <a:spcPct val="70000"/>
              </a:spcBef>
              <a:spcAft>
                <a:spcPct val="0"/>
              </a:spcAft>
              <a:buClr>
                <a:schemeClr val="bg2"/>
              </a:buClr>
              <a:buFontTx/>
              <a:buAutoNum type="arabicPeriod"/>
            </a:pPr>
            <a:r>
              <a:rPr lang="en-US" smtClean="0"/>
              <a:t>Click to edit Master text styles</a:t>
            </a:r>
          </a:p>
        </p:txBody>
      </p:sp>
      <p:pic>
        <p:nvPicPr>
          <p:cNvPr id="8" name="Picture 20" descr="MCO011_MA_3b-b-2"/>
          <p:cNvPicPr>
            <a:picLocks noChangeAspect="1" noChangeArrowheads="1"/>
          </p:cNvPicPr>
          <p:nvPr/>
        </p:nvPicPr>
        <p:blipFill>
          <a:blip r:embed="rId2" cstate="print"/>
          <a:srcRect/>
          <a:stretch>
            <a:fillRect/>
          </a:stretch>
        </p:blipFill>
        <p:spPr bwMode="gray">
          <a:xfrm>
            <a:off x="1" y="4824413"/>
            <a:ext cx="9140825" cy="1485900"/>
          </a:xfrm>
          <a:prstGeom prst="rect">
            <a:avLst/>
          </a:prstGeom>
          <a:noFill/>
        </p:spPr>
      </p:pic>
      <p:pic>
        <p:nvPicPr>
          <p:cNvPr id="5" name="Picture 20" descr="MCO011_MA_3b-b-2"/>
          <p:cNvPicPr>
            <a:picLocks noChangeAspect="1" noChangeArrowheads="1"/>
          </p:cNvPicPr>
          <p:nvPr/>
        </p:nvPicPr>
        <p:blipFill>
          <a:blip r:embed="rId2" cstate="print"/>
          <a:srcRect/>
          <a:stretch>
            <a:fillRect/>
          </a:stretch>
        </p:blipFill>
        <p:spPr bwMode="gray">
          <a:xfrm>
            <a:off x="1" y="4824413"/>
            <a:ext cx="9140825" cy="1485900"/>
          </a:xfrm>
          <a:prstGeom prst="rect">
            <a:avLst/>
          </a:prstGeom>
          <a:noFill/>
        </p:spPr>
      </p:pic>
    </p:spTree>
    <p:extLst>
      <p:ext uri="{BB962C8B-B14F-4D97-AF65-F5344CB8AC3E}">
        <p14:creationId xmlns:p14="http://schemas.microsoft.com/office/powerpoint/2010/main" val="1701010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Section Head 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779588"/>
            <a:ext cx="8229600" cy="2286000"/>
          </a:xfr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buClrTx/>
              <a:buFontTx/>
              <a:buNone/>
              <a:defRPr lang="en-US" sz="1600" dirty="0" smtClean="0">
                <a:solidFill>
                  <a:schemeClr val="bg2"/>
                </a:solidFill>
                <a:latin typeface="+mn-lt"/>
                <a:ea typeface="+mn-ea"/>
                <a:cs typeface="+mn-cs"/>
              </a:defRPr>
            </a:lvl1pPr>
            <a:lvl2pPr marL="342900" indent="-342900">
              <a:defRPr/>
            </a:lvl2pPr>
            <a:lvl3pPr marL="342900" indent="-342900">
              <a:defRPr/>
            </a:lvl3pPr>
          </a:lstStyle>
          <a:p>
            <a:pPr marL="304800" lvl="0" indent="-304800" algn="l" rtl="0" eaLnBrk="1" fontAlgn="base" hangingPunct="1">
              <a:spcBef>
                <a:spcPct val="60000"/>
              </a:spcBef>
              <a:spcAft>
                <a:spcPct val="0"/>
              </a:spcAft>
              <a:buClr>
                <a:schemeClr val="folHlink"/>
              </a:buClr>
            </a:pPr>
            <a:r>
              <a:rPr lang="en-US" smtClean="0"/>
              <a:t>Click to edit Master text styles</a:t>
            </a:r>
          </a:p>
        </p:txBody>
      </p:sp>
      <p:pic>
        <p:nvPicPr>
          <p:cNvPr id="8" name="Picture 20" descr="MCO011_MA_3b-b-2"/>
          <p:cNvPicPr>
            <a:picLocks noChangeAspect="1" noChangeArrowheads="1"/>
          </p:cNvPicPr>
          <p:nvPr/>
        </p:nvPicPr>
        <p:blipFill>
          <a:blip r:embed="rId2" cstate="print"/>
          <a:srcRect/>
          <a:stretch>
            <a:fillRect/>
          </a:stretch>
        </p:blipFill>
        <p:spPr bwMode="gray">
          <a:xfrm>
            <a:off x="1" y="4824413"/>
            <a:ext cx="9140825" cy="1485900"/>
          </a:xfrm>
          <a:prstGeom prst="rect">
            <a:avLst/>
          </a:prstGeom>
          <a:noFill/>
        </p:spPr>
      </p:pic>
    </p:spTree>
    <p:extLst>
      <p:ext uri="{BB962C8B-B14F-4D97-AF65-F5344CB8AC3E}">
        <p14:creationId xmlns:p14="http://schemas.microsoft.com/office/powerpoint/2010/main" val="17740521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073571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79590"/>
            <a:ext cx="4023360" cy="4162425"/>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779590"/>
            <a:ext cx="4023360" cy="4162425"/>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5167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79588"/>
            <a:ext cx="8229600" cy="2286000"/>
          </a:xfr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buClrTx/>
              <a:buFont typeface="Arial" pitchFamily="34" charset="0"/>
              <a:buNone/>
              <a:defRPr lang="en-US" sz="1800" b="1" dirty="0" smtClean="0">
                <a:solidFill>
                  <a:schemeClr val="bg2"/>
                </a:solidFill>
                <a:latin typeface="+mn-lt"/>
                <a:ea typeface="+mn-ea"/>
                <a:cs typeface="+mn-cs"/>
              </a:defRPr>
            </a:lvl1pPr>
            <a:lvl2pPr marL="342900" indent="-342900">
              <a:defRPr/>
            </a:lvl2pPr>
            <a:lvl3pPr marL="342900" indent="-342900">
              <a:defRPr/>
            </a:lvl3pPr>
          </a:lstStyle>
          <a:p>
            <a:pPr marL="304800" lvl="0" indent="-304800" algn="l" rtl="0" eaLnBrk="1" fontAlgn="base" hangingPunct="1">
              <a:spcBef>
                <a:spcPct val="70000"/>
              </a:spcBef>
              <a:spcAft>
                <a:spcPct val="0"/>
              </a:spcAft>
              <a:buClr>
                <a:schemeClr val="bg2"/>
              </a:buClr>
              <a:buFontTx/>
              <a:buAutoNum type="arabicPeriod"/>
            </a:pPr>
            <a:r>
              <a:rPr lang="en-US" smtClean="0"/>
              <a:t>Click to edit Master text styles</a:t>
            </a:r>
          </a:p>
        </p:txBody>
      </p:sp>
      <p:pic>
        <p:nvPicPr>
          <p:cNvPr id="6" name="Picture 20" descr="MCO011_MA_3b-b-2"/>
          <p:cNvPicPr>
            <a:picLocks noChangeAspect="1" noChangeArrowheads="1"/>
          </p:cNvPicPr>
          <p:nvPr userDrawn="1"/>
        </p:nvPicPr>
        <p:blipFill>
          <a:blip r:embed="rId2" cstate="print"/>
          <a:srcRect/>
          <a:stretch>
            <a:fillRect/>
          </a:stretch>
        </p:blipFill>
        <p:spPr bwMode="gray">
          <a:xfrm>
            <a:off x="1" y="4824413"/>
            <a:ext cx="9140825" cy="1485900"/>
          </a:xfrm>
          <a:prstGeom prst="rect">
            <a:avLst/>
          </a:prstGeom>
          <a:noFill/>
        </p:spPr>
      </p:pic>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9813376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58471"/>
            <a:ext cx="4023360" cy="516403"/>
          </a:xfrm>
          <a:noFill/>
          <a:ln w="9525">
            <a:noFill/>
            <a:miter lim="800000"/>
            <a:headEnd/>
            <a:tailEnd/>
          </a:ln>
          <a:effectLst/>
        </p:spPr>
        <p:txBody>
          <a:bodyPr vert="horz" wrap="square" lIns="0" tIns="0" rIns="0" bIns="0" numCol="1" anchor="ctr" anchorCtr="0" compatLnSpc="1">
            <a:prstTxWarp prst="textNoShape">
              <a:avLst/>
            </a:prstTxWarp>
          </a:bodyPr>
          <a:lstStyle>
            <a:lvl1pPr marL="0" indent="0">
              <a:buNone/>
              <a:defRPr lang="en-US" sz="1600" b="1" dirty="0" smtClean="0">
                <a:solidFill>
                  <a:schemeClr val="bg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fontAlgn="base">
              <a:spcBef>
                <a:spcPct val="60000"/>
              </a:spcBef>
              <a:spcAft>
                <a:spcPct val="0"/>
              </a:spcAft>
              <a:buClr>
                <a:schemeClr val="folHlink"/>
              </a:buClr>
              <a:buNone/>
            </a:pPr>
            <a:r>
              <a:rPr lang="en-US" smtClean="0"/>
              <a:t>Click to edit Master text styles</a:t>
            </a:r>
          </a:p>
        </p:txBody>
      </p:sp>
      <p:sp>
        <p:nvSpPr>
          <p:cNvPr id="4" name="Content Placeholder 3"/>
          <p:cNvSpPr>
            <a:spLocks noGrp="1"/>
          </p:cNvSpPr>
          <p:nvPr>
            <p:ph sz="half" idx="2"/>
          </p:nvPr>
        </p:nvSpPr>
        <p:spPr>
          <a:xfrm>
            <a:off x="457200" y="2286000"/>
            <a:ext cx="4023360" cy="3659188"/>
          </a:xfrm>
        </p:spPr>
        <p:txBody>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658471"/>
            <a:ext cx="4023360" cy="516403"/>
          </a:xfrm>
        </p:spPr>
        <p:txBody>
          <a:bodyPr anchor="ctr" anchorCtr="0"/>
          <a:lstStyle>
            <a:lvl1pPr marL="0" indent="0">
              <a:buNone/>
              <a:defRPr sz="16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286000"/>
            <a:ext cx="4023360" cy="3659188"/>
          </a:xfrm>
        </p:spPr>
        <p:txBody>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639763"/>
            <a:ext cx="8229600" cy="3111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7483155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457200" y="1779590"/>
            <a:ext cx="8229600" cy="4162425"/>
          </a:xfrm>
        </p:spPr>
        <p:txBody>
          <a:bodyPr/>
          <a:lstStyle/>
          <a:p>
            <a:r>
              <a:rPr lang="en-US" dirty="0" smtClean="0"/>
              <a:t>Click icon to add chart</a:t>
            </a:r>
            <a:endParaRPr lang="en-US" dirty="0"/>
          </a:p>
        </p:txBody>
      </p:sp>
      <p:sp>
        <p:nvSpPr>
          <p:cNvPr id="4"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61630315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8" name="Table Placeholder 7"/>
          <p:cNvSpPr>
            <a:spLocks noGrp="1"/>
          </p:cNvSpPr>
          <p:nvPr>
            <p:ph type="tbl" sz="quarter" idx="11"/>
          </p:nvPr>
        </p:nvSpPr>
        <p:spPr>
          <a:xfrm>
            <a:off x="457201" y="1783080"/>
            <a:ext cx="8231187" cy="4167188"/>
          </a:xfrm>
        </p:spPr>
        <p:txBody>
          <a:bodyPr/>
          <a:lstStyle/>
          <a:p>
            <a:r>
              <a:rPr lang="en-US" dirty="0" smtClean="0"/>
              <a:t>Click icon to add table</a:t>
            </a:r>
            <a:endParaRPr lang="en-US" dirty="0"/>
          </a:p>
        </p:txBody>
      </p:sp>
      <p:sp>
        <p:nvSpPr>
          <p:cNvPr id="4"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940974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61319580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344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ack Cover">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1493837"/>
            <a:ext cx="4125913" cy="914400"/>
          </a:xfrm>
          <a:noFill/>
          <a:ln w="9525">
            <a:noFill/>
            <a:miter lim="800000"/>
            <a:headEnd/>
            <a:tailEnd/>
          </a:ln>
          <a:effectLst/>
        </p:spPr>
        <p:txBody>
          <a:bodyPr lIns="0" tIns="0" rIns="0" bIns="0"/>
          <a:lstStyle>
            <a:lvl1pPr marL="0" indent="0" algn="l" rtl="0" fontAlgn="base">
              <a:spcBef>
                <a:spcPct val="0"/>
              </a:spcBef>
              <a:spcAft>
                <a:spcPct val="0"/>
              </a:spcAft>
              <a:buClrTx/>
              <a:buFontTx/>
              <a:buNone/>
              <a:defRPr lang="en-US" sz="1200" b="0" kern="1200" dirty="0" smtClean="0">
                <a:solidFill>
                  <a:schemeClr val="bg2"/>
                </a:solidFill>
                <a:latin typeface="Arial" charset="0"/>
                <a:ea typeface="+mn-ea"/>
                <a:cs typeface="+mn-cs"/>
              </a:defRPr>
            </a:lvl1pPr>
            <a:lvl2pPr marL="342900" indent="-342900">
              <a:defRPr/>
            </a:lvl2pPr>
            <a:lvl3pPr marL="342900" indent="-342900">
              <a:defRPr/>
            </a:lvl3pPr>
          </a:lstStyle>
          <a:p>
            <a:pPr marL="304800" lvl="0" indent="-304800" algn="l" rtl="0" eaLnBrk="1" fontAlgn="base" hangingPunct="1">
              <a:spcBef>
                <a:spcPct val="60000"/>
              </a:spcBef>
              <a:spcAft>
                <a:spcPct val="0"/>
              </a:spcAft>
              <a:buClr>
                <a:schemeClr val="folHlink"/>
              </a:buClr>
            </a:pPr>
            <a:r>
              <a:rPr lang="en-US" smtClean="0"/>
              <a:t>Click to edit Master text styles</a:t>
            </a:r>
          </a:p>
        </p:txBody>
      </p:sp>
      <p:pic>
        <p:nvPicPr>
          <p:cNvPr id="11" name="Picture 24" descr="MCO011_MCO_3d_last_top"/>
          <p:cNvPicPr>
            <a:picLocks noChangeAspect="1" noChangeArrowheads="1"/>
          </p:cNvPicPr>
          <p:nvPr/>
        </p:nvPicPr>
        <p:blipFill>
          <a:blip r:embed="rId2" cstate="print"/>
          <a:srcRect/>
          <a:stretch>
            <a:fillRect/>
          </a:stretch>
        </p:blipFill>
        <p:spPr bwMode="gray">
          <a:xfrm>
            <a:off x="3176" y="0"/>
            <a:ext cx="9140825" cy="914400"/>
          </a:xfrm>
          <a:prstGeom prst="rect">
            <a:avLst/>
          </a:prstGeom>
          <a:noFill/>
        </p:spPr>
      </p:pic>
      <p:pic>
        <p:nvPicPr>
          <p:cNvPr id="5" name="Picture 24" descr="MCO011_MCO_3d_last_top"/>
          <p:cNvPicPr>
            <a:picLocks noChangeAspect="1" noChangeArrowheads="1"/>
          </p:cNvPicPr>
          <p:nvPr/>
        </p:nvPicPr>
        <p:blipFill>
          <a:blip r:embed="rId2" cstate="print"/>
          <a:srcRect/>
          <a:stretch>
            <a:fillRect/>
          </a:stretch>
        </p:blipFill>
        <p:spPr bwMode="gray">
          <a:xfrm>
            <a:off x="3176" y="0"/>
            <a:ext cx="9140825" cy="914400"/>
          </a:xfrm>
          <a:prstGeom prst="rect">
            <a:avLst/>
          </a:prstGeom>
          <a:noFill/>
        </p:spPr>
      </p:pic>
      <p:pic>
        <p:nvPicPr>
          <p:cNvPr id="7" name="Picture 22" descr="MCO011_MA_3b-cover"/>
          <p:cNvPicPr>
            <a:picLocks noChangeAspect="1" noChangeArrowheads="1"/>
          </p:cNvPicPr>
          <p:nvPr/>
        </p:nvPicPr>
        <p:blipFill>
          <a:blip r:embed="rId3" cstate="print"/>
          <a:srcRect b="69934"/>
          <a:stretch>
            <a:fillRect/>
          </a:stretch>
        </p:blipFill>
        <p:spPr bwMode="gray">
          <a:xfrm>
            <a:off x="1" y="2"/>
            <a:ext cx="9140825" cy="1236663"/>
          </a:xfrm>
          <a:prstGeom prst="rect">
            <a:avLst/>
          </a:prstGeom>
          <a:noFill/>
        </p:spPr>
      </p:pic>
      <p:grpSp>
        <p:nvGrpSpPr>
          <p:cNvPr id="2" name="Group 7"/>
          <p:cNvGrpSpPr/>
          <p:nvPr/>
        </p:nvGrpSpPr>
        <p:grpSpPr>
          <a:xfrm>
            <a:off x="-15240" y="4824415"/>
            <a:ext cx="9159240" cy="2033587"/>
            <a:chOff x="-15240" y="4824413"/>
            <a:chExt cx="9159240" cy="2033587"/>
          </a:xfrm>
        </p:grpSpPr>
        <p:sp>
          <p:nvSpPr>
            <p:cNvPr id="9" name="Rectangle 8"/>
            <p:cNvSpPr/>
            <p:nvPr userDrawn="1"/>
          </p:nvSpPr>
          <p:spPr bwMode="white">
            <a:xfrm>
              <a:off x="-15240" y="6200248"/>
              <a:ext cx="9159240" cy="657752"/>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50000"/>
                </a:spcBef>
                <a:spcAft>
                  <a:spcPct val="0"/>
                </a:spcAft>
                <a:defRPr/>
              </a:pPr>
              <a:endParaRPr lang="en-US" sz="1600" b="1" dirty="0">
                <a:solidFill>
                  <a:srgbClr val="FFFFFF"/>
                </a:solidFill>
              </a:endParaRPr>
            </a:p>
          </p:txBody>
        </p:sp>
        <p:pic>
          <p:nvPicPr>
            <p:cNvPr id="10" name="Picture 20" descr="MCO011_MA_3b-b-2"/>
            <p:cNvPicPr>
              <a:picLocks noChangeAspect="1" noChangeArrowheads="1"/>
            </p:cNvPicPr>
            <p:nvPr userDrawn="1"/>
          </p:nvPicPr>
          <p:blipFill>
            <a:blip r:embed="rId4" cstate="print"/>
            <a:srcRect/>
            <a:stretch>
              <a:fillRect/>
            </a:stretch>
          </p:blipFill>
          <p:spPr bwMode="gray">
            <a:xfrm>
              <a:off x="0" y="4824413"/>
              <a:ext cx="9140825" cy="1485900"/>
            </a:xfrm>
            <a:prstGeom prst="rect">
              <a:avLst/>
            </a:prstGeom>
            <a:noFill/>
          </p:spPr>
        </p:pic>
      </p:grpSp>
      <p:grpSp>
        <p:nvGrpSpPr>
          <p:cNvPr id="4" name="Group 7"/>
          <p:cNvGrpSpPr/>
          <p:nvPr/>
        </p:nvGrpSpPr>
        <p:grpSpPr>
          <a:xfrm>
            <a:off x="-15240" y="4824415"/>
            <a:ext cx="9159240" cy="2033587"/>
            <a:chOff x="-15240" y="4824413"/>
            <a:chExt cx="9159240" cy="2033587"/>
          </a:xfrm>
        </p:grpSpPr>
        <p:sp>
          <p:nvSpPr>
            <p:cNvPr id="13" name="Rectangle 12"/>
            <p:cNvSpPr/>
            <p:nvPr userDrawn="1"/>
          </p:nvSpPr>
          <p:spPr bwMode="white">
            <a:xfrm>
              <a:off x="-15240" y="6200248"/>
              <a:ext cx="9159240" cy="657752"/>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algn="ctr" fontAlgn="base">
                <a:spcBef>
                  <a:spcPct val="50000"/>
                </a:spcBef>
                <a:spcAft>
                  <a:spcPct val="0"/>
                </a:spcAft>
                <a:defRPr/>
              </a:pPr>
              <a:endParaRPr lang="en-US" sz="1600" b="1" dirty="0">
                <a:solidFill>
                  <a:srgbClr val="FFFFFF"/>
                </a:solidFill>
              </a:endParaRPr>
            </a:p>
          </p:txBody>
        </p:sp>
        <p:pic>
          <p:nvPicPr>
            <p:cNvPr id="14" name="Picture 20" descr="MCO011_MA_3b-b-2"/>
            <p:cNvPicPr>
              <a:picLocks noChangeAspect="1" noChangeArrowheads="1"/>
            </p:cNvPicPr>
            <p:nvPr userDrawn="1"/>
          </p:nvPicPr>
          <p:blipFill>
            <a:blip r:embed="rId4" cstate="print"/>
            <a:srcRect/>
            <a:stretch>
              <a:fillRect/>
            </a:stretch>
          </p:blipFill>
          <p:spPr bwMode="gray">
            <a:xfrm>
              <a:off x="0" y="4824413"/>
              <a:ext cx="9140825" cy="1485900"/>
            </a:xfrm>
            <a:prstGeom prst="rect">
              <a:avLst/>
            </a:prstGeom>
            <a:noFill/>
          </p:spPr>
        </p:pic>
      </p:grpSp>
    </p:spTree>
    <p:extLst>
      <p:ext uri="{BB962C8B-B14F-4D97-AF65-F5344CB8AC3E}">
        <p14:creationId xmlns:p14="http://schemas.microsoft.com/office/powerpoint/2010/main" val="278573594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686820091"/>
      </p:ext>
    </p:extLst>
  </p:cSld>
  <p:clrMapOvr>
    <a:masterClrMapping/>
  </p:clrMapOv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316834979"/>
      </p:ext>
    </p:extLst>
  </p:cSld>
  <p:clrMapOvr>
    <a:masterClrMapping/>
  </p:clrMapOv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3978275"/>
            <a:ext cx="9144000" cy="1928772"/>
          </a:xfrm>
          <a:solidFill>
            <a:schemeClr val="tx2">
              <a:alpha val="80000"/>
            </a:schemeClr>
          </a:solidFill>
        </p:spPr>
        <p:txBody>
          <a:bodyPr vert="horz" wrap="square" lIns="457200" tIns="457200" rIns="457200" bIns="457200" rtlCol="0" anchor="ctr" anchorCtr="0">
            <a:noAutofit/>
          </a:bodyPr>
          <a:lstStyle>
            <a:lvl1pPr>
              <a:defRPr lang="en-US" sz="4400" dirty="0">
                <a:solidFill>
                  <a:schemeClr val="bg1"/>
                </a:solidFill>
                <a:latin typeface="+mj-lt"/>
                <a:cs typeface="+mj-cs"/>
              </a:defRPr>
            </a:lvl1pPr>
          </a:lstStyle>
          <a:p>
            <a:pPr lvl="0"/>
            <a:r>
              <a:rPr lang="en-US" dirty="0" smtClean="0"/>
              <a:t>Click to edit Master title style</a:t>
            </a:r>
            <a:endParaRPr lang="en-US" dirty="0"/>
          </a:p>
        </p:txBody>
      </p:sp>
      <p:sp>
        <p:nvSpPr>
          <p:cNvPr id="7" name="Text Placeholder 6"/>
          <p:cNvSpPr>
            <a:spLocks noGrp="1"/>
          </p:cNvSpPr>
          <p:nvPr>
            <p:ph type="body" sz="quarter" idx="10" hasCustomPrompt="1"/>
          </p:nvPr>
        </p:nvSpPr>
        <p:spPr>
          <a:xfrm>
            <a:off x="457200" y="6257365"/>
            <a:ext cx="5198400" cy="277200"/>
          </a:xfrm>
        </p:spPr>
        <p:txBody>
          <a:bodyPr/>
          <a:lstStyle>
            <a:lvl1pPr marR="0" fontAlgn="auto">
              <a:spcBef>
                <a:spcPts val="0"/>
              </a:spcBef>
              <a:spcAft>
                <a:spcPts val="0"/>
              </a:spcAft>
              <a:buClrTx/>
              <a:buSzTx/>
              <a:buFontTx/>
              <a:tabLst/>
              <a:defRPr lang="en-US" sz="1800" b="1" kern="1200" baseline="0" dirty="0" smtClean="0">
                <a:solidFill>
                  <a:schemeClr val="bg2">
                    <a:lumMod val="75000"/>
                    <a:lumOff val="25000"/>
                  </a:schemeClr>
                </a:solidFill>
                <a:latin typeface="Arial" panose="020B0604020202020204" pitchFamily="34" charset="0"/>
                <a:ea typeface="+mn-ea"/>
                <a:cs typeface="Arial" panose="020B0604020202020204" pitchFamily="34" charset="0"/>
              </a:defRPr>
            </a:lvl1pPr>
          </a:lstStyle>
          <a:p>
            <a:pPr marR="0" lvl="0" fontAlgn="auto">
              <a:spcBef>
                <a:spcPts val="0"/>
              </a:spcBef>
              <a:spcAft>
                <a:spcPts val="0"/>
              </a:spcAft>
              <a:buClrTx/>
              <a:buSzTx/>
              <a:buFontTx/>
              <a:tabLst/>
            </a:pPr>
            <a:r>
              <a:rPr lang="en-US" dirty="0" smtClean="0"/>
              <a:t>Click to Insert Name</a:t>
            </a:r>
          </a:p>
        </p:txBody>
      </p:sp>
      <p:sp>
        <p:nvSpPr>
          <p:cNvPr id="8" name="Text Placeholder 6"/>
          <p:cNvSpPr>
            <a:spLocks noGrp="1"/>
          </p:cNvSpPr>
          <p:nvPr>
            <p:ph type="body" sz="quarter" idx="11" hasCustomPrompt="1"/>
          </p:nvPr>
        </p:nvSpPr>
        <p:spPr>
          <a:xfrm>
            <a:off x="5760000" y="6257365"/>
            <a:ext cx="2926800" cy="277200"/>
          </a:xfrm>
        </p:spPr>
        <p:txBody>
          <a:bodyPr/>
          <a:lstStyle>
            <a:lvl1pPr marR="0" algn="r" fontAlgn="auto">
              <a:spcBef>
                <a:spcPts val="0"/>
              </a:spcBef>
              <a:spcAft>
                <a:spcPts val="0"/>
              </a:spcAft>
              <a:buClrTx/>
              <a:buSzTx/>
              <a:buFontTx/>
              <a:tabLst/>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1pPr>
            <a:lvl2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2pPr>
            <a:lvl3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3pPr>
            <a:lvl4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4pPr>
            <a:lvl5pPr algn="r">
              <a:defRPr lang="en-GB" sz="1800" b="0" kern="1200" dirty="0">
                <a:solidFill>
                  <a:schemeClr val="bg2">
                    <a:lumMod val="75000"/>
                    <a:lumOff val="25000"/>
                  </a:schemeClr>
                </a:solidFill>
                <a:latin typeface="Arial" panose="020B0604020202020204" pitchFamily="34" charset="0"/>
                <a:ea typeface="+mn-ea"/>
                <a:cs typeface="Arial" panose="020B0604020202020204" pitchFamily="34" charset="0"/>
              </a:defRPr>
            </a:lvl5pPr>
          </a:lstStyle>
          <a:p>
            <a:pPr marR="0" lvl="0" algn="r" fontAlgn="auto">
              <a:spcBef>
                <a:spcPts val="0"/>
              </a:spcBef>
              <a:spcAft>
                <a:spcPts val="0"/>
              </a:spcAft>
              <a:buClrTx/>
              <a:buSzTx/>
              <a:buFontTx/>
              <a:tabLst/>
            </a:pPr>
            <a:r>
              <a:rPr lang="en-US" dirty="0" smtClean="0"/>
              <a:t>Click to insert Date</a:t>
            </a:r>
            <a:endParaRPr lang="en-GB" dirty="0"/>
          </a:p>
        </p:txBody>
      </p:sp>
    </p:spTree>
    <p:extLst>
      <p:ext uri="{BB962C8B-B14F-4D97-AF65-F5344CB8AC3E}">
        <p14:creationId xmlns:p14="http://schemas.microsoft.com/office/powerpoint/2010/main" val="1003817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3"/>
          <p:cNvSpPr>
            <a:spLocks noGrp="1"/>
          </p:cNvSpPr>
          <p:nvPr>
            <p:ph type="body" sz="quarter" idx="10"/>
          </p:nvPr>
        </p:nvSpPr>
        <p:spPr>
          <a:xfrm>
            <a:off x="362428" y="1077241"/>
            <a:ext cx="8448199" cy="323165"/>
          </a:xfrm>
        </p:spPr>
        <p:txBody>
          <a:bodyPr wrap="square" numCol="1">
            <a:spAutoFit/>
          </a:bodyPr>
          <a:lstStyle>
            <a:lvl1pPr>
              <a:lnSpc>
                <a:spcPct val="100000"/>
              </a:lnSpc>
              <a:spcBef>
                <a:spcPts val="0"/>
              </a:spcBef>
              <a:defRPr sz="2100">
                <a:solidFill>
                  <a:schemeClr val="bg2">
                    <a:lumMod val="65000"/>
                    <a:lumOff val="35000"/>
                  </a:schemeClr>
                </a:solidFill>
              </a:defRPr>
            </a:lvl1pPr>
            <a:lvl2pPr>
              <a:defRPr sz="1800"/>
            </a:lvl2pPr>
            <a:lvl3pPr>
              <a:defRPr sz="1800"/>
            </a:lvl3pPr>
            <a:lvl4pPr>
              <a:defRPr sz="1800"/>
            </a:lvl4pPr>
            <a:lvl5pPr>
              <a:defRPr sz="18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1676632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ection Head 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779588"/>
            <a:ext cx="8229600" cy="2286000"/>
          </a:xfr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buClrTx/>
              <a:buFontTx/>
              <a:buNone/>
              <a:defRPr lang="en-US" sz="1600" dirty="0" smtClean="0">
                <a:solidFill>
                  <a:schemeClr val="bg2"/>
                </a:solidFill>
                <a:latin typeface="+mn-lt"/>
                <a:ea typeface="+mn-ea"/>
                <a:cs typeface="+mn-cs"/>
              </a:defRPr>
            </a:lvl1pPr>
            <a:lvl2pPr marL="342900" indent="-342900">
              <a:defRPr/>
            </a:lvl2pPr>
            <a:lvl3pPr marL="342900" indent="-342900">
              <a:defRPr/>
            </a:lvl3pPr>
          </a:lstStyle>
          <a:p>
            <a:pPr marL="304800" lvl="0" indent="-304800" algn="l" rtl="0" eaLnBrk="1" fontAlgn="base" hangingPunct="1">
              <a:spcBef>
                <a:spcPct val="60000"/>
              </a:spcBef>
              <a:spcAft>
                <a:spcPct val="0"/>
              </a:spcAft>
              <a:buClr>
                <a:schemeClr val="folHlink"/>
              </a:buClr>
            </a:pPr>
            <a:r>
              <a:rPr lang="en-US" smtClean="0"/>
              <a:t>Click to edit Master text styles</a:t>
            </a:r>
          </a:p>
        </p:txBody>
      </p:sp>
      <p:pic>
        <p:nvPicPr>
          <p:cNvPr id="8" name="Picture 20" descr="MCO011_MA_3b-b-2"/>
          <p:cNvPicPr>
            <a:picLocks noChangeAspect="1" noChangeArrowheads="1"/>
          </p:cNvPicPr>
          <p:nvPr userDrawn="1"/>
        </p:nvPicPr>
        <p:blipFill>
          <a:blip r:embed="rId2" cstate="print"/>
          <a:srcRect/>
          <a:stretch>
            <a:fillRect/>
          </a:stretch>
        </p:blipFill>
        <p:spPr bwMode="gray">
          <a:xfrm>
            <a:off x="1" y="4824413"/>
            <a:ext cx="9140825" cy="1485900"/>
          </a:xfrm>
          <a:prstGeom prst="rect">
            <a:avLst/>
          </a:prstGeom>
          <a:noFill/>
        </p:spPr>
      </p:pic>
    </p:spTree>
    <p:extLst>
      <p:ext uri="{BB962C8B-B14F-4D97-AF65-F5344CB8AC3E}">
        <p14:creationId xmlns:p14="http://schemas.microsoft.com/office/powerpoint/2010/main" val="376667949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1" y="2073860"/>
            <a:ext cx="2092166" cy="1667764"/>
          </a:xfrm>
          <a:noFill/>
          <a:ln>
            <a:noFill/>
          </a:ln>
        </p:spPr>
        <p:txBody>
          <a:bodyPr/>
          <a:lstStyle>
            <a:lvl1pPr algn="r">
              <a:defRPr sz="12750"/>
            </a:lvl1pPr>
          </a:lstStyle>
          <a:p>
            <a:r>
              <a:rPr lang="en-US" dirty="0" smtClean="0"/>
              <a:t>1</a:t>
            </a:r>
            <a:endParaRPr lang="en-US" dirty="0"/>
          </a:p>
        </p:txBody>
      </p:sp>
      <p:cxnSp>
        <p:nvCxnSpPr>
          <p:cNvPr id="8" name="Straight Connector 7"/>
          <p:cNvCxnSpPr/>
          <p:nvPr userDrawn="1"/>
        </p:nvCxnSpPr>
        <p:spPr>
          <a:xfrm>
            <a:off x="3337560" y="2067609"/>
            <a:ext cx="0" cy="2662232"/>
          </a:xfrm>
          <a:prstGeom prst="line">
            <a:avLst/>
          </a:prstGeom>
          <a:ln w="539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9"/>
          <p:cNvSpPr>
            <a:spLocks noGrp="1"/>
          </p:cNvSpPr>
          <p:nvPr>
            <p:ph type="body" sz="quarter" idx="10"/>
          </p:nvPr>
        </p:nvSpPr>
        <p:spPr>
          <a:xfrm>
            <a:off x="3866365" y="2187147"/>
            <a:ext cx="4704775" cy="2446638"/>
          </a:xfrm>
        </p:spPr>
        <p:txBody>
          <a:bodyPr numCol="1" anchor="ctr" anchorCtr="0">
            <a:noAutofit/>
          </a:bodyPr>
          <a:lstStyle>
            <a:lvl1pPr>
              <a:lnSpc>
                <a:spcPct val="100000"/>
              </a:lnSpc>
              <a:spcBef>
                <a:spcPts val="0"/>
              </a:spcBef>
              <a:defRPr sz="3000" baseline="0">
                <a:solidFill>
                  <a:schemeClr val="tx1"/>
                </a:solidFill>
              </a:defRPr>
            </a:lvl1pPr>
          </a:lstStyle>
          <a:p>
            <a:pPr lvl="0"/>
            <a:endParaRPr lang="en-US" dirty="0"/>
          </a:p>
        </p:txBody>
      </p:sp>
    </p:spTree>
    <p:extLst>
      <p:ext uri="{BB962C8B-B14F-4D97-AF65-F5344CB8AC3E}">
        <p14:creationId xmlns:p14="http://schemas.microsoft.com/office/powerpoint/2010/main" val="7496070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3 Text &amp; 1/3 Size Image">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0" y="0"/>
            <a:ext cx="6115050" cy="6858000"/>
          </a:xfrm>
          <a:noFill/>
          <a:ln>
            <a:noFill/>
          </a:ln>
        </p:spPr>
        <p:txBody>
          <a:bodyPr lIns="457200" tIns="457200" rIns="457200" bIns="822960" numCol="1" anchor="t" anchorCtr="0">
            <a:normAutofit/>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smtClean="0"/>
              <a:t>Click to edit Master text styles</a:t>
            </a:r>
          </a:p>
        </p:txBody>
      </p:sp>
      <p:sp>
        <p:nvSpPr>
          <p:cNvPr id="3" name="Picture Placeholder 2"/>
          <p:cNvSpPr>
            <a:spLocks noGrp="1"/>
          </p:cNvSpPr>
          <p:nvPr>
            <p:ph type="pic" idx="1"/>
          </p:nvPr>
        </p:nvSpPr>
        <p:spPr>
          <a:xfrm>
            <a:off x="6115050" y="0"/>
            <a:ext cx="3026170" cy="6858000"/>
          </a:xfrm>
        </p:spPr>
        <p:txBody>
          <a:bodyPr lIns="548640" tIns="548640" rIns="548640" bIns="548640"/>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46787" y="6468973"/>
            <a:ext cx="557894" cy="155882"/>
          </a:xfrm>
          <a:prstGeom prst="rect">
            <a:avLst/>
          </a:prstGeom>
        </p:spPr>
      </p:pic>
    </p:spTree>
    <p:extLst>
      <p:ext uri="{BB962C8B-B14F-4D97-AF65-F5344CB8AC3E}">
        <p14:creationId xmlns:p14="http://schemas.microsoft.com/office/powerpoint/2010/main" val="1239412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Text Placeholder 3"/>
          <p:cNvSpPr>
            <a:spLocks noGrp="1"/>
          </p:cNvSpPr>
          <p:nvPr>
            <p:ph type="body" sz="quarter" idx="10"/>
          </p:nvPr>
        </p:nvSpPr>
        <p:spPr>
          <a:xfrm>
            <a:off x="362428" y="1077241"/>
            <a:ext cx="8448199" cy="323165"/>
          </a:xfrm>
        </p:spPr>
        <p:txBody>
          <a:bodyPr wrap="square" numCol="1">
            <a:spAutoFit/>
          </a:bodyPr>
          <a:lstStyle>
            <a:lvl1pPr>
              <a:lnSpc>
                <a:spcPct val="100000"/>
              </a:lnSpc>
              <a:spcBef>
                <a:spcPts val="0"/>
              </a:spcBef>
              <a:defRPr sz="2100">
                <a:solidFill>
                  <a:schemeClr val="bg2">
                    <a:lumMod val="65000"/>
                    <a:lumOff val="35000"/>
                  </a:schemeClr>
                </a:solidFill>
              </a:defRPr>
            </a:lvl1pPr>
            <a:lvl2pPr>
              <a:defRPr sz="1800"/>
            </a:lvl2pPr>
            <a:lvl3pPr>
              <a:defRPr sz="1800"/>
            </a:lvl3pPr>
            <a:lvl4pPr>
              <a:defRPr sz="1800"/>
            </a:lvl4pPr>
            <a:lvl5pPr>
              <a:defRPr sz="18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3977176"/>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mp; Content (ONE COL)">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Click to edit Master title style</a:t>
            </a:r>
            <a:endParaRPr lang="en-US" dirty="0"/>
          </a:p>
        </p:txBody>
      </p:sp>
      <p:sp>
        <p:nvSpPr>
          <p:cNvPr id="13" name="Text Placeholder 11"/>
          <p:cNvSpPr>
            <a:spLocks noGrp="1"/>
          </p:cNvSpPr>
          <p:nvPr>
            <p:ph type="body" sz="quarter" idx="10"/>
          </p:nvPr>
        </p:nvSpPr>
        <p:spPr>
          <a:xfrm>
            <a:off x="457200" y="1073152"/>
            <a:ext cx="8229600" cy="434975"/>
          </a:xfrm>
          <a:prstGeom prst="rect">
            <a:avLst/>
          </a:prstGeom>
        </p:spPr>
        <p:txBody>
          <a:bodyPr/>
          <a:lstStyle>
            <a:lvl1pPr>
              <a:spcBef>
                <a:spcPts val="0"/>
              </a:spcBef>
              <a:defRPr>
                <a:solidFill>
                  <a:schemeClr val="bg2">
                    <a:lumMod val="65000"/>
                    <a:lumOff val="35000"/>
                  </a:schemeClr>
                </a:solidFill>
              </a:defRPr>
            </a:lvl1pPr>
          </a:lstStyle>
          <a:p>
            <a:pPr lvl="0"/>
            <a:endParaRPr lang="en-US" dirty="0"/>
          </a:p>
        </p:txBody>
      </p:sp>
      <p:sp>
        <p:nvSpPr>
          <p:cNvPr id="16" name="Text Placeholder 15"/>
          <p:cNvSpPr>
            <a:spLocks noGrp="1"/>
          </p:cNvSpPr>
          <p:nvPr>
            <p:ph type="body" sz="quarter" idx="1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05890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Titl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0" y="3978275"/>
            <a:ext cx="9144000" cy="1928772"/>
          </a:xfrm>
          <a:solidFill>
            <a:schemeClr val="tx2">
              <a:alpha val="80000"/>
            </a:schemeClr>
          </a:solidFill>
        </p:spPr>
        <p:txBody>
          <a:bodyPr vert="horz" wrap="square" lIns="457200" tIns="457200" rIns="457200" bIns="457200" rtlCol="0" anchor="ctr" anchorCtr="0">
            <a:noAutofit/>
          </a:bodyPr>
          <a:lstStyle>
            <a:lvl1pPr>
              <a:defRPr lang="en-US" sz="4400" dirty="0">
                <a:solidFill>
                  <a:schemeClr val="bg1"/>
                </a:solidFill>
                <a:latin typeface="+mj-lt"/>
                <a:cs typeface="+mj-cs"/>
              </a:defRPr>
            </a:lvl1pPr>
          </a:lstStyle>
          <a:p>
            <a:pPr lvl="0"/>
            <a:r>
              <a:rPr lang="en-US" dirty="0" smtClean="0"/>
              <a:t>Click to edit Master title style</a:t>
            </a:r>
            <a:endParaRPr lang="en-US" dirty="0"/>
          </a:p>
        </p:txBody>
      </p:sp>
      <p:sp>
        <p:nvSpPr>
          <p:cNvPr id="7" name="Text Placeholder 6"/>
          <p:cNvSpPr>
            <a:spLocks noGrp="1"/>
          </p:cNvSpPr>
          <p:nvPr>
            <p:ph type="body" sz="quarter" idx="10" hasCustomPrompt="1"/>
          </p:nvPr>
        </p:nvSpPr>
        <p:spPr>
          <a:xfrm>
            <a:off x="457200" y="6257365"/>
            <a:ext cx="5198400" cy="277200"/>
          </a:xfrm>
        </p:spPr>
        <p:txBody>
          <a:bodyPr/>
          <a:lstStyle>
            <a:lvl1pPr marR="0" fontAlgn="auto">
              <a:spcBef>
                <a:spcPts val="0"/>
              </a:spcBef>
              <a:spcAft>
                <a:spcPts val="0"/>
              </a:spcAft>
              <a:buClrTx/>
              <a:buSzTx/>
              <a:buFontTx/>
              <a:tabLst/>
              <a:defRPr lang="en-US" sz="1800" b="1" kern="1200" baseline="0" dirty="0" smtClean="0">
                <a:solidFill>
                  <a:schemeClr val="bg2">
                    <a:lumMod val="75000"/>
                    <a:lumOff val="25000"/>
                  </a:schemeClr>
                </a:solidFill>
                <a:latin typeface="Arial" panose="020B0604020202020204" pitchFamily="34" charset="0"/>
                <a:ea typeface="+mn-ea"/>
                <a:cs typeface="Arial" panose="020B0604020202020204" pitchFamily="34" charset="0"/>
              </a:defRPr>
            </a:lvl1pPr>
          </a:lstStyle>
          <a:p>
            <a:pPr marR="0" lvl="0" fontAlgn="auto">
              <a:spcBef>
                <a:spcPts val="0"/>
              </a:spcBef>
              <a:spcAft>
                <a:spcPts val="0"/>
              </a:spcAft>
              <a:buClrTx/>
              <a:buSzTx/>
              <a:buFontTx/>
              <a:tabLst/>
            </a:pPr>
            <a:r>
              <a:rPr lang="en-US" dirty="0" smtClean="0"/>
              <a:t>Click to Insert Name</a:t>
            </a:r>
          </a:p>
        </p:txBody>
      </p:sp>
      <p:sp>
        <p:nvSpPr>
          <p:cNvPr id="8" name="Text Placeholder 6"/>
          <p:cNvSpPr>
            <a:spLocks noGrp="1"/>
          </p:cNvSpPr>
          <p:nvPr>
            <p:ph type="body" sz="quarter" idx="11" hasCustomPrompt="1"/>
          </p:nvPr>
        </p:nvSpPr>
        <p:spPr>
          <a:xfrm>
            <a:off x="5760000" y="6257365"/>
            <a:ext cx="2926800" cy="277200"/>
          </a:xfrm>
        </p:spPr>
        <p:txBody>
          <a:bodyPr/>
          <a:lstStyle>
            <a:lvl1pPr marR="0" algn="r" fontAlgn="auto">
              <a:spcBef>
                <a:spcPts val="0"/>
              </a:spcBef>
              <a:spcAft>
                <a:spcPts val="0"/>
              </a:spcAft>
              <a:buClrTx/>
              <a:buSzTx/>
              <a:buFontTx/>
              <a:tabLst/>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1pPr>
            <a:lvl2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2pPr>
            <a:lvl3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3pPr>
            <a:lvl4pPr algn="r">
              <a:defRPr lang="en-US" sz="1800" b="0" kern="1200" dirty="0" smtClean="0">
                <a:solidFill>
                  <a:schemeClr val="bg2">
                    <a:lumMod val="75000"/>
                    <a:lumOff val="25000"/>
                  </a:schemeClr>
                </a:solidFill>
                <a:latin typeface="Arial" panose="020B0604020202020204" pitchFamily="34" charset="0"/>
                <a:ea typeface="+mn-ea"/>
                <a:cs typeface="Arial" panose="020B0604020202020204" pitchFamily="34" charset="0"/>
              </a:defRPr>
            </a:lvl4pPr>
            <a:lvl5pPr algn="r">
              <a:defRPr lang="en-GB" sz="1800" b="0" kern="1200" dirty="0">
                <a:solidFill>
                  <a:schemeClr val="bg2">
                    <a:lumMod val="75000"/>
                    <a:lumOff val="25000"/>
                  </a:schemeClr>
                </a:solidFill>
                <a:latin typeface="Arial" panose="020B0604020202020204" pitchFamily="34" charset="0"/>
                <a:ea typeface="+mn-ea"/>
                <a:cs typeface="Arial" panose="020B0604020202020204" pitchFamily="34" charset="0"/>
              </a:defRPr>
            </a:lvl5pPr>
          </a:lstStyle>
          <a:p>
            <a:pPr marR="0" lvl="0" algn="r" fontAlgn="auto">
              <a:spcBef>
                <a:spcPts val="0"/>
              </a:spcBef>
              <a:spcAft>
                <a:spcPts val="0"/>
              </a:spcAft>
              <a:buClrTx/>
              <a:buSzTx/>
              <a:buFontTx/>
              <a:tabLst/>
            </a:pPr>
            <a:r>
              <a:rPr lang="en-US" dirty="0" smtClean="0"/>
              <a:t>Click to insert Date</a:t>
            </a:r>
            <a:endParaRPr lang="en-GB" dirty="0"/>
          </a:p>
        </p:txBody>
      </p:sp>
    </p:spTree>
    <p:extLst>
      <p:ext uri="{BB962C8B-B14F-4D97-AF65-F5344CB8AC3E}">
        <p14:creationId xmlns:p14="http://schemas.microsoft.com/office/powerpoint/2010/main" val="37726433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88720" y="1508125"/>
            <a:ext cx="6757302" cy="627864"/>
          </a:xfrm>
        </p:spPr>
        <p:txBody>
          <a:bodyPr/>
          <a:lstStyle>
            <a:lvl1pPr>
              <a:defRPr sz="4800"/>
            </a:lvl1pPr>
          </a:lstStyle>
          <a:p>
            <a:r>
              <a:rPr lang="en-US" dirty="0" smtClean="0"/>
              <a:t>Click to add title</a:t>
            </a:r>
            <a:endParaRPr lang="en-US" dirty="0"/>
          </a:p>
        </p:txBody>
      </p:sp>
      <p:sp>
        <p:nvSpPr>
          <p:cNvPr id="4" name="Text Placeholder 2"/>
          <p:cNvSpPr>
            <a:spLocks noGrp="1"/>
          </p:cNvSpPr>
          <p:nvPr>
            <p:ph type="body" idx="1"/>
          </p:nvPr>
        </p:nvSpPr>
        <p:spPr>
          <a:xfrm>
            <a:off x="1188721" y="2559687"/>
            <a:ext cx="6776014" cy="332399"/>
          </a:xfrm>
          <a:prstGeom prst="rect">
            <a:avLst/>
          </a:prstGeom>
        </p:spPr>
        <p:txBody>
          <a:bodyPr numCol="1"/>
          <a:lstStyle>
            <a:lvl1pPr marL="457200" indent="-457200">
              <a:lnSpc>
                <a:spcPct val="100000"/>
              </a:lnSpc>
              <a:spcBef>
                <a:spcPts val="0"/>
              </a:spcBef>
              <a:spcAft>
                <a:spcPts val="600"/>
              </a:spcAft>
              <a:buClr>
                <a:schemeClr val="bg2"/>
              </a:buClr>
              <a:buFont typeface="+mj-lt"/>
              <a:buAutoNum type="arabicPeriod"/>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7769919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1" y="1989833"/>
            <a:ext cx="2515235" cy="2223686"/>
          </a:xfrm>
          <a:noFill/>
          <a:ln>
            <a:noFill/>
          </a:ln>
        </p:spPr>
        <p:txBody>
          <a:bodyPr/>
          <a:lstStyle>
            <a:lvl1pPr algn="r">
              <a:defRPr sz="17000"/>
            </a:lvl1pPr>
          </a:lstStyle>
          <a:p>
            <a:r>
              <a:rPr lang="en-US" dirty="0" smtClean="0"/>
              <a:t>1</a:t>
            </a:r>
            <a:endParaRPr lang="en-US" dirty="0"/>
          </a:p>
        </p:txBody>
      </p:sp>
      <p:cxnSp>
        <p:nvCxnSpPr>
          <p:cNvPr id="4" name="Straight Connector 3"/>
          <p:cNvCxnSpPr/>
          <p:nvPr userDrawn="1"/>
        </p:nvCxnSpPr>
        <p:spPr>
          <a:xfrm>
            <a:off x="3429000" y="1983582"/>
            <a:ext cx="0" cy="2662232"/>
          </a:xfrm>
          <a:prstGeom prst="line">
            <a:avLst/>
          </a:prstGeom>
          <a:ln w="539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9"/>
          <p:cNvSpPr>
            <a:spLocks noGrp="1"/>
          </p:cNvSpPr>
          <p:nvPr>
            <p:ph type="body" sz="quarter" idx="10"/>
          </p:nvPr>
        </p:nvSpPr>
        <p:spPr>
          <a:xfrm>
            <a:off x="3977641" y="2103120"/>
            <a:ext cx="4415569" cy="2446638"/>
          </a:xfrm>
          <a:prstGeom prst="rect">
            <a:avLst/>
          </a:prstGeom>
        </p:spPr>
        <p:txBody>
          <a:bodyPr numCol="1" anchor="ctr" anchorCtr="0">
            <a:noAutofit/>
          </a:bodyPr>
          <a:lstStyle>
            <a:lvl1pPr>
              <a:lnSpc>
                <a:spcPct val="100000"/>
              </a:lnSpc>
              <a:spcBef>
                <a:spcPts val="0"/>
              </a:spcBef>
              <a:defRPr sz="3600" baseline="0">
                <a:solidFill>
                  <a:schemeClr val="tx1"/>
                </a:solidFill>
              </a:defRPr>
            </a:lvl1pPr>
          </a:lstStyle>
          <a:p>
            <a:pPr lvl="0"/>
            <a:endParaRPr lang="en-US" dirty="0"/>
          </a:p>
        </p:txBody>
      </p:sp>
    </p:spTree>
    <p:extLst>
      <p:ext uri="{BB962C8B-B14F-4D97-AF65-F5344CB8AC3E}">
        <p14:creationId xmlns:p14="http://schemas.microsoft.com/office/powerpoint/2010/main" val="11805311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TWO COL)">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Click to edit Master title style</a:t>
            </a:r>
            <a:endParaRPr lang="en-US" dirty="0"/>
          </a:p>
        </p:txBody>
      </p:sp>
      <p:sp>
        <p:nvSpPr>
          <p:cNvPr id="13" name="Text Placeholder 11"/>
          <p:cNvSpPr>
            <a:spLocks noGrp="1"/>
          </p:cNvSpPr>
          <p:nvPr>
            <p:ph type="body" sz="quarter" idx="10"/>
          </p:nvPr>
        </p:nvSpPr>
        <p:spPr>
          <a:xfrm>
            <a:off x="457200" y="1073152"/>
            <a:ext cx="8229600" cy="434975"/>
          </a:xfrm>
          <a:prstGeom prst="rect">
            <a:avLst/>
          </a:prstGeom>
        </p:spPr>
        <p:txBody>
          <a:bodyPr/>
          <a:lstStyle>
            <a:lvl1pPr>
              <a:spcBef>
                <a:spcPts val="0"/>
              </a:spcBef>
              <a:defRPr>
                <a:solidFill>
                  <a:schemeClr val="bg2">
                    <a:lumMod val="65000"/>
                    <a:lumOff val="35000"/>
                  </a:schemeClr>
                </a:solidFill>
              </a:defRPr>
            </a:lvl1pPr>
          </a:lstStyle>
          <a:p>
            <a:pPr lvl="0"/>
            <a:endParaRPr lang="en-US" dirty="0"/>
          </a:p>
        </p:txBody>
      </p:sp>
      <p:sp>
        <p:nvSpPr>
          <p:cNvPr id="6" name="Text Placeholder 5"/>
          <p:cNvSpPr>
            <a:spLocks noGrp="1"/>
          </p:cNvSpPr>
          <p:nvPr>
            <p:ph type="body" sz="quarter" idx="11"/>
          </p:nvPr>
        </p:nvSpPr>
        <p:spPr>
          <a:xfrm>
            <a:off x="457201" y="1828801"/>
            <a:ext cx="3978275" cy="4297363"/>
          </a:xfrm>
          <a:prstGeom prst="rect">
            <a:avLst/>
          </a:prstGeom>
        </p:spPr>
        <p:txBody>
          <a:bodyPr/>
          <a:lstStyle>
            <a:lvl1pPr>
              <a:spcBef>
                <a:spcPts val="1200"/>
              </a:spcBef>
              <a:defRPr sz="2200"/>
            </a:lvl1pPr>
            <a:lvl2pPr>
              <a:spcBef>
                <a:spcPts val="600"/>
              </a:spcBef>
              <a:defRPr sz="1800"/>
            </a:lvl2pPr>
            <a:lvl3pPr>
              <a:spcBef>
                <a:spcPts val="600"/>
              </a:spcBef>
              <a:defRPr sz="1800"/>
            </a:lvl3pPr>
            <a:lvl4pPr>
              <a:spcBef>
                <a:spcPts val="600"/>
              </a:spcBef>
              <a:defRPr sz="1600"/>
            </a:lvl4pPr>
            <a:lvl5pPr>
              <a:spcBef>
                <a:spcPts val="600"/>
              </a:spcBef>
              <a:defRPr sz="1600"/>
            </a:lvl5pPr>
          </a:lstStyle>
          <a:p>
            <a:pPr lvl="0"/>
            <a:r>
              <a:rPr lang="en-US" dirty="0" smtClean="0"/>
              <a:t>Click to edit Master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5"/>
          <p:cNvSpPr>
            <a:spLocks noGrp="1"/>
          </p:cNvSpPr>
          <p:nvPr>
            <p:ph type="body" sz="quarter" idx="12"/>
          </p:nvPr>
        </p:nvSpPr>
        <p:spPr>
          <a:xfrm>
            <a:off x="4710001" y="1828801"/>
            <a:ext cx="3978275" cy="4297363"/>
          </a:xfrm>
          <a:prstGeom prst="rect">
            <a:avLst/>
          </a:prstGeom>
        </p:spPr>
        <p:txBody>
          <a:bodyPr/>
          <a:lstStyle>
            <a:lvl1pPr>
              <a:spcBef>
                <a:spcPts val="1200"/>
              </a:spcBef>
              <a:defRPr sz="2200"/>
            </a:lvl1pPr>
            <a:lvl2pPr>
              <a:spcBef>
                <a:spcPts val="600"/>
              </a:spcBef>
              <a:defRPr sz="1800"/>
            </a:lvl2pPr>
            <a:lvl3pPr>
              <a:spcBef>
                <a:spcPts val="600"/>
              </a:spcBef>
              <a:defRPr sz="1800"/>
            </a:lvl3pPr>
            <a:lvl4pPr>
              <a:spcBef>
                <a:spcPts val="600"/>
              </a:spcBef>
              <a:defRPr sz="1600"/>
            </a:lvl4pPr>
            <a:lvl5pPr>
              <a:spcBef>
                <a:spcPts val="600"/>
              </a:spcBef>
              <a:defRPr sz="1600"/>
            </a:lvl5pPr>
          </a:lstStyle>
          <a:p>
            <a:pPr lvl="0"/>
            <a:r>
              <a:rPr lang="en-US" dirty="0" smtClean="0"/>
              <a:t>Click to edit Master text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32727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3 Text &amp; 2/3 Size Image">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
            <a:ext cx="3044825" cy="6858000"/>
          </a:xfrm>
        </p:spPr>
        <p:txBody>
          <a:bodyPr lIns="457200" tIns="457200" rIns="457200" bIns="822960">
            <a:normAutofit/>
          </a:bodyPr>
          <a:lstStyle>
            <a:lvl1pPr>
              <a:defRPr sz="2000"/>
            </a:lvl1pPr>
          </a:lstStyle>
          <a:p>
            <a:pPr lvl="0"/>
            <a:endParaRPr lang="en-US" dirty="0"/>
          </a:p>
        </p:txBody>
      </p:sp>
      <p:sp>
        <p:nvSpPr>
          <p:cNvPr id="4" name="Picture Placeholder 3"/>
          <p:cNvSpPr>
            <a:spLocks noGrp="1"/>
          </p:cNvSpPr>
          <p:nvPr>
            <p:ph type="pic" sz="quarter" idx="10"/>
          </p:nvPr>
        </p:nvSpPr>
        <p:spPr>
          <a:xfrm>
            <a:off x="3044826" y="0"/>
            <a:ext cx="6099175" cy="6858000"/>
          </a:xfrm>
        </p:spPr>
        <p:txBody>
          <a:bodyPr lIns="457200" tIns="457200" rIns="457200" bIns="822960"/>
          <a:lstStyle/>
          <a:p>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26213" b="-2"/>
          <a:stretch/>
        </p:blipFill>
        <p:spPr>
          <a:xfrm>
            <a:off x="446542" y="6470433"/>
            <a:ext cx="1656579" cy="158969"/>
          </a:xfrm>
          <a:prstGeom prst="rect">
            <a:avLst/>
          </a:prstGeom>
        </p:spPr>
      </p:pic>
    </p:spTree>
    <p:extLst>
      <p:ext uri="{BB962C8B-B14F-4D97-AF65-F5344CB8AC3E}">
        <p14:creationId xmlns:p14="http://schemas.microsoft.com/office/powerpoint/2010/main" val="42199465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2/3 Text &amp; 1/3 Size Image">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0" y="1"/>
            <a:ext cx="6099174" cy="6858000"/>
          </a:xfrm>
        </p:spPr>
        <p:txBody>
          <a:bodyPr lIns="457200" tIns="457200" rIns="457200" bIns="822960">
            <a:normAutofit/>
          </a:bodyPr>
          <a:lstStyle>
            <a:lvl1pPr>
              <a:defRPr sz="2000"/>
            </a:lvl1pPr>
          </a:lstStyle>
          <a:p>
            <a:pPr lvl="0"/>
            <a:endParaRPr lang="en-US" dirty="0"/>
          </a:p>
        </p:txBody>
      </p:sp>
      <p:sp>
        <p:nvSpPr>
          <p:cNvPr id="4" name="Picture Placeholder 3"/>
          <p:cNvSpPr>
            <a:spLocks noGrp="1"/>
          </p:cNvSpPr>
          <p:nvPr>
            <p:ph type="pic" sz="quarter" idx="10"/>
          </p:nvPr>
        </p:nvSpPr>
        <p:spPr>
          <a:xfrm>
            <a:off x="6099175" y="0"/>
            <a:ext cx="3044825" cy="6858000"/>
          </a:xfrm>
        </p:spPr>
        <p:txBody>
          <a:bodyPr lIns="457200" tIns="457200" rIns="457200" bIns="822960"/>
          <a:lstStyle/>
          <a:p>
            <a:endParaRPr lang="en-US"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1" r="26213" b="-2"/>
          <a:stretch/>
        </p:blipFill>
        <p:spPr>
          <a:xfrm>
            <a:off x="446542" y="6470433"/>
            <a:ext cx="1656579" cy="158969"/>
          </a:xfrm>
          <a:prstGeom prst="rect">
            <a:avLst/>
          </a:prstGeom>
        </p:spPr>
      </p:pic>
    </p:spTree>
    <p:extLst>
      <p:ext uri="{BB962C8B-B14F-4D97-AF65-F5344CB8AC3E}">
        <p14:creationId xmlns:p14="http://schemas.microsoft.com/office/powerpoint/2010/main" val="6699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207192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ull Siz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858000"/>
          </a:xfrm>
        </p:spPr>
        <p:txBody>
          <a:bodyPr lIns="457200" tIns="457200" rIns="457200" bIns="457200"/>
          <a:lstStyle/>
          <a:p>
            <a:endParaRPr lang="en-US" dirty="0"/>
          </a:p>
        </p:txBody>
      </p:sp>
    </p:spTree>
    <p:extLst>
      <p:ext uri="{BB962C8B-B14F-4D97-AF65-F5344CB8AC3E}">
        <p14:creationId xmlns:p14="http://schemas.microsoft.com/office/powerpoint/2010/main" val="355351865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11"/>
          <p:cNvSpPr>
            <a:spLocks noGrp="1"/>
          </p:cNvSpPr>
          <p:nvPr>
            <p:ph type="body" sz="quarter" idx="10"/>
          </p:nvPr>
        </p:nvSpPr>
        <p:spPr>
          <a:xfrm>
            <a:off x="457200" y="1073152"/>
            <a:ext cx="8229600" cy="434975"/>
          </a:xfrm>
          <a:prstGeom prst="rect">
            <a:avLst/>
          </a:prstGeom>
        </p:spPr>
        <p:txBody>
          <a:bodyPr/>
          <a:lstStyle>
            <a:lvl1pPr>
              <a:spcBef>
                <a:spcPts val="0"/>
              </a:spcBef>
              <a:defRPr>
                <a:solidFill>
                  <a:schemeClr val="bg2">
                    <a:lumMod val="65000"/>
                    <a:lumOff val="35000"/>
                  </a:schemeClr>
                </a:solidFill>
              </a:defRPr>
            </a:lvl1pPr>
          </a:lstStyle>
          <a:p>
            <a:pPr lvl="0"/>
            <a:endParaRPr lang="en-US" dirty="0"/>
          </a:p>
        </p:txBody>
      </p:sp>
    </p:spTree>
    <p:extLst>
      <p:ext uri="{BB962C8B-B14F-4D97-AF65-F5344CB8AC3E}">
        <p14:creationId xmlns:p14="http://schemas.microsoft.com/office/powerpoint/2010/main" val="168677474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act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Rectangle 3"/>
          <p:cNvSpPr/>
          <p:nvPr userDrawn="1"/>
        </p:nvSpPr>
        <p:spPr>
          <a:xfrm>
            <a:off x="-1" y="3978275"/>
            <a:ext cx="9144001" cy="192938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endParaRPr lang="en-US" sz="1800" dirty="0">
              <a:solidFill>
                <a:srgbClr val="FFFFFF"/>
              </a:solidFill>
            </a:endParaRPr>
          </a:p>
        </p:txBody>
      </p:sp>
      <p:sp>
        <p:nvSpPr>
          <p:cNvPr id="5" name="Text Placeholder 6"/>
          <p:cNvSpPr>
            <a:spLocks noGrp="1"/>
          </p:cNvSpPr>
          <p:nvPr>
            <p:ph type="body" sz="quarter" idx="11" hasCustomPrompt="1"/>
          </p:nvPr>
        </p:nvSpPr>
        <p:spPr>
          <a:xfrm>
            <a:off x="5781" y="3978275"/>
            <a:ext cx="3044952" cy="1929384"/>
          </a:xfrm>
        </p:spPr>
        <p:txBody>
          <a:bodyPr lIns="457200" tIns="457200" rIns="228600" bIns="457200"/>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lang="en-US" sz="1600"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Contact 01</a:t>
            </a:r>
            <a:br>
              <a:rPr lang="en-US" dirty="0" smtClean="0"/>
            </a:br>
            <a:r>
              <a:rPr lang="en-US" dirty="0" smtClean="0"/>
              <a:t>Address</a:t>
            </a:r>
            <a:br>
              <a:rPr lang="en-US" dirty="0" smtClean="0"/>
            </a:br>
            <a:r>
              <a:rPr lang="en-US" dirty="0" smtClean="0"/>
              <a:t>Email</a:t>
            </a:r>
            <a:br>
              <a:rPr lang="en-US" dirty="0" smtClean="0"/>
            </a:br>
            <a:r>
              <a:rPr lang="en-US" dirty="0" smtClean="0"/>
              <a:t>Phone</a:t>
            </a:r>
          </a:p>
        </p:txBody>
      </p:sp>
      <p:sp>
        <p:nvSpPr>
          <p:cNvPr id="14" name="Text Placeholder 6"/>
          <p:cNvSpPr>
            <a:spLocks noGrp="1"/>
          </p:cNvSpPr>
          <p:nvPr>
            <p:ph type="body" sz="quarter" idx="12" hasCustomPrompt="1"/>
          </p:nvPr>
        </p:nvSpPr>
        <p:spPr>
          <a:xfrm>
            <a:off x="3054223" y="3978275"/>
            <a:ext cx="3044952" cy="1929384"/>
          </a:xfrm>
        </p:spPr>
        <p:txBody>
          <a:bodyPr lIns="228600" tIns="457200" rIns="228600" bIns="457200"/>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lang="en-US" sz="1600"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Contact 02</a:t>
            </a:r>
            <a:br>
              <a:rPr lang="en-US" dirty="0" smtClean="0"/>
            </a:br>
            <a:r>
              <a:rPr lang="en-US" dirty="0" smtClean="0"/>
              <a:t>Address</a:t>
            </a:r>
            <a:br>
              <a:rPr lang="en-US" dirty="0" smtClean="0"/>
            </a:br>
            <a:r>
              <a:rPr lang="en-US" dirty="0" smtClean="0"/>
              <a:t>Email</a:t>
            </a:r>
            <a:br>
              <a:rPr lang="en-US" dirty="0" smtClean="0"/>
            </a:br>
            <a:r>
              <a:rPr lang="en-US" dirty="0" smtClean="0"/>
              <a:t>Phone</a:t>
            </a:r>
          </a:p>
        </p:txBody>
      </p:sp>
      <p:sp>
        <p:nvSpPr>
          <p:cNvPr id="16" name="Text Placeholder 6"/>
          <p:cNvSpPr>
            <a:spLocks noGrp="1"/>
          </p:cNvSpPr>
          <p:nvPr>
            <p:ph type="body" sz="quarter" idx="13" hasCustomPrompt="1"/>
          </p:nvPr>
        </p:nvSpPr>
        <p:spPr>
          <a:xfrm>
            <a:off x="6115398" y="3978275"/>
            <a:ext cx="3028602" cy="1929384"/>
          </a:xfrm>
        </p:spPr>
        <p:txBody>
          <a:bodyPr lIns="228600" tIns="457200" rIns="457200" bIns="457200"/>
          <a:lstStyle>
            <a:lvl1pPr marL="0" marR="0" indent="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None/>
              <a:tabLst/>
              <a:defRPr lang="en-US" sz="1600" kern="1200" baseline="0" dirty="0">
                <a:solidFill>
                  <a:schemeClr val="bg1"/>
                </a:solidFill>
                <a:latin typeface="Arial" panose="020B0604020202020204" pitchFamily="34" charset="0"/>
                <a:ea typeface="+mn-ea"/>
                <a:cs typeface="Arial" panose="020B0604020202020204" pitchFamily="34" charset="0"/>
              </a:defRPr>
            </a:lvl1pPr>
          </a:lstStyle>
          <a:p>
            <a:r>
              <a:rPr lang="en-US" dirty="0" smtClean="0"/>
              <a:t>Contact 03</a:t>
            </a:r>
            <a:br>
              <a:rPr lang="en-US" dirty="0" smtClean="0"/>
            </a:br>
            <a:r>
              <a:rPr lang="en-US" dirty="0" smtClean="0"/>
              <a:t>Address</a:t>
            </a:r>
            <a:br>
              <a:rPr lang="en-US" dirty="0" smtClean="0"/>
            </a:br>
            <a:r>
              <a:rPr lang="en-US" dirty="0" smtClean="0"/>
              <a:t>Email</a:t>
            </a:r>
            <a:br>
              <a:rPr lang="en-US" dirty="0" smtClean="0"/>
            </a:br>
            <a:r>
              <a:rPr lang="en-US" dirty="0" smtClean="0"/>
              <a:t>Phone</a:t>
            </a:r>
          </a:p>
        </p:txBody>
      </p:sp>
      <p:sp>
        <p:nvSpPr>
          <p:cNvPr id="17" name="Text Placeholder 5"/>
          <p:cNvSpPr>
            <a:spLocks noGrp="1"/>
          </p:cNvSpPr>
          <p:nvPr>
            <p:ph type="body" sz="quarter" idx="10"/>
          </p:nvPr>
        </p:nvSpPr>
        <p:spPr>
          <a:xfrm>
            <a:off x="5036822" y="5907661"/>
            <a:ext cx="4084319" cy="950341"/>
          </a:xfrm>
        </p:spPr>
        <p:txBody>
          <a:bodyPr rIns="457200" bIns="0" anchor="ctr" anchorCtr="0">
            <a:noAutofit/>
          </a:bodyPr>
          <a:lstStyle>
            <a:lvl1pPr algn="r">
              <a:defRPr sz="2400">
                <a:solidFill>
                  <a:srgbClr val="525252"/>
                </a:solidFill>
              </a:defRPr>
            </a:lvl1pPr>
            <a:lvl2pPr algn="r">
              <a:defRPr sz="2400">
                <a:solidFill>
                  <a:schemeClr val="bg1"/>
                </a:solidFill>
              </a:defRPr>
            </a:lvl2pPr>
            <a:lvl3pPr algn="r">
              <a:defRPr sz="2400">
                <a:solidFill>
                  <a:schemeClr val="bg1"/>
                </a:solidFill>
              </a:defRPr>
            </a:lvl3pPr>
            <a:lvl4pPr algn="r">
              <a:defRPr sz="2400">
                <a:solidFill>
                  <a:schemeClr val="bg1"/>
                </a:solidFill>
              </a:defRPr>
            </a:lvl4pPr>
            <a:lvl5pPr algn="r">
              <a:defRPr sz="2400">
                <a:solidFill>
                  <a:schemeClr val="bg1"/>
                </a:solidFill>
              </a:defRPr>
            </a:lvl5pPr>
          </a:lstStyle>
          <a:p>
            <a:pPr lvl="0"/>
            <a:endParaRPr lang="en-US" dirty="0"/>
          </a:p>
        </p:txBody>
      </p:sp>
    </p:spTree>
    <p:extLst>
      <p:ext uri="{BB962C8B-B14F-4D97-AF65-F5344CB8AC3E}">
        <p14:creationId xmlns:p14="http://schemas.microsoft.com/office/powerpoint/2010/main" val="359546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779590"/>
            <a:ext cx="4023360" cy="4162425"/>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779590"/>
            <a:ext cx="4023360" cy="4162425"/>
          </a:xfrm>
        </p:spPr>
        <p:txBody>
          <a:bodyPr/>
          <a:lstStyle>
            <a:lvl1pPr>
              <a:defRPr sz="16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20668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58471"/>
            <a:ext cx="4023360" cy="516403"/>
          </a:xfrm>
          <a:noFill/>
          <a:ln w="9525">
            <a:noFill/>
            <a:miter lim="800000"/>
            <a:headEnd/>
            <a:tailEnd/>
          </a:ln>
          <a:effectLst/>
        </p:spPr>
        <p:txBody>
          <a:bodyPr vert="horz" wrap="square" lIns="0" tIns="0" rIns="0" bIns="0" numCol="1" anchor="ctr" anchorCtr="0" compatLnSpc="1">
            <a:prstTxWarp prst="textNoShape">
              <a:avLst/>
            </a:prstTxWarp>
          </a:bodyPr>
          <a:lstStyle>
            <a:lvl1pPr marL="0" indent="0">
              <a:buNone/>
              <a:defRPr lang="en-US" sz="1600" b="1" dirty="0" smtClean="0">
                <a:solidFill>
                  <a:schemeClr val="bg2"/>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fontAlgn="base">
              <a:spcBef>
                <a:spcPct val="60000"/>
              </a:spcBef>
              <a:spcAft>
                <a:spcPct val="0"/>
              </a:spcAft>
              <a:buClr>
                <a:schemeClr val="folHlink"/>
              </a:buClr>
              <a:buNone/>
            </a:pPr>
            <a:r>
              <a:rPr lang="en-US" smtClean="0"/>
              <a:t>Click to edit Master text styles</a:t>
            </a:r>
          </a:p>
        </p:txBody>
      </p:sp>
      <p:sp>
        <p:nvSpPr>
          <p:cNvPr id="4" name="Content Placeholder 3"/>
          <p:cNvSpPr>
            <a:spLocks noGrp="1"/>
          </p:cNvSpPr>
          <p:nvPr>
            <p:ph sz="half" idx="2"/>
          </p:nvPr>
        </p:nvSpPr>
        <p:spPr>
          <a:xfrm>
            <a:off x="457200" y="2286000"/>
            <a:ext cx="4023360" cy="3659188"/>
          </a:xfrm>
        </p:spPr>
        <p:txBody>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658471"/>
            <a:ext cx="4023360" cy="516403"/>
          </a:xfrm>
        </p:spPr>
        <p:txBody>
          <a:bodyPr anchor="ctr" anchorCtr="0"/>
          <a:lstStyle>
            <a:lvl1pPr marL="0" indent="0">
              <a:buNone/>
              <a:defRPr sz="16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286000"/>
            <a:ext cx="4023360" cy="3659188"/>
          </a:xfrm>
        </p:spPr>
        <p:txBody>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a:spLocks noGrp="1"/>
          </p:cNvSpPr>
          <p:nvPr>
            <p:ph type="title"/>
          </p:nvPr>
        </p:nvSpPr>
        <p:spPr>
          <a:xfrm>
            <a:off x="457200" y="639763"/>
            <a:ext cx="8229600" cy="311150"/>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7848751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457200" y="1779590"/>
            <a:ext cx="8229600" cy="4162425"/>
          </a:xfrm>
        </p:spPr>
        <p:txBody>
          <a:bodyPr/>
          <a:lstStyle/>
          <a:p>
            <a:r>
              <a:rPr lang="en-US" smtClean="0"/>
              <a:t>Click icon to add chart</a:t>
            </a:r>
            <a:endParaRPr lang="en-US" dirty="0"/>
          </a:p>
        </p:txBody>
      </p:sp>
      <p:sp>
        <p:nvSpPr>
          <p:cNvPr id="4"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7186732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8" name="Table Placeholder 7"/>
          <p:cNvSpPr>
            <a:spLocks noGrp="1"/>
          </p:cNvSpPr>
          <p:nvPr>
            <p:ph type="tbl" sz="quarter" idx="11"/>
          </p:nvPr>
        </p:nvSpPr>
        <p:spPr>
          <a:xfrm>
            <a:off x="457201" y="1783080"/>
            <a:ext cx="8231187" cy="4167188"/>
          </a:xfrm>
        </p:spPr>
        <p:txBody>
          <a:bodyPr/>
          <a:lstStyle/>
          <a:p>
            <a:r>
              <a:rPr lang="en-US" smtClean="0"/>
              <a:t>Click icon to add table</a:t>
            </a:r>
            <a:endParaRPr lang="en-US" dirty="0"/>
          </a:p>
        </p:txBody>
      </p:sp>
      <p:sp>
        <p:nvSpPr>
          <p:cNvPr id="4"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52380647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9107549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779590"/>
            <a:ext cx="8229600" cy="41624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7" name="Line 13"/>
          <p:cNvSpPr>
            <a:spLocks noChangeShapeType="1"/>
          </p:cNvSpPr>
          <p:nvPr/>
        </p:nvSpPr>
        <p:spPr bwMode="auto">
          <a:xfrm>
            <a:off x="227014" y="6265863"/>
            <a:ext cx="8683625" cy="0"/>
          </a:xfrm>
          <a:prstGeom prst="line">
            <a:avLst/>
          </a:prstGeom>
          <a:noFill/>
          <a:ln w="12700">
            <a:solidFill>
              <a:schemeClr val="tx1"/>
            </a:solidFill>
            <a:round/>
            <a:headEnd/>
            <a:tailEnd/>
          </a:ln>
          <a:effectLst/>
        </p:spPr>
        <p:txBody>
          <a:bodyPr/>
          <a:lstStyle/>
          <a:p>
            <a:pPr algn="ctr" fontAlgn="base">
              <a:spcBef>
                <a:spcPct val="50000"/>
              </a:spcBef>
              <a:spcAft>
                <a:spcPct val="0"/>
              </a:spcAft>
            </a:pPr>
            <a:endParaRPr lang="en-US" sz="1600" b="1">
              <a:solidFill>
                <a:srgbClr val="0028A0"/>
              </a:solidFill>
            </a:endParaRPr>
          </a:p>
        </p:txBody>
      </p:sp>
      <p:sp>
        <p:nvSpPr>
          <p:cNvPr id="9" name="Rectangle 40"/>
          <p:cNvSpPr>
            <a:spLocks noChangeArrowheads="1"/>
          </p:cNvSpPr>
          <p:nvPr/>
        </p:nvSpPr>
        <p:spPr bwMode="gray">
          <a:xfrm>
            <a:off x="228601" y="219077"/>
            <a:ext cx="8702675" cy="219075"/>
          </a:xfrm>
          <a:prstGeom prst="rect">
            <a:avLst/>
          </a:prstGeom>
          <a:solidFill>
            <a:schemeClr val="tx1"/>
          </a:solidFill>
          <a:ln w="9525" algn="ctr">
            <a:noFill/>
            <a:miter lim="800000"/>
            <a:headEnd/>
            <a:tailEnd/>
          </a:ln>
          <a:effectLst/>
        </p:spPr>
        <p:txBody>
          <a:bodyPr wrap="none" anchor="ctr">
            <a:noAutofit/>
          </a:bodyPr>
          <a:lstStyle/>
          <a:p>
            <a:pPr algn="ctr" fontAlgn="base">
              <a:spcBef>
                <a:spcPct val="50000"/>
              </a:spcBef>
              <a:spcAft>
                <a:spcPct val="0"/>
              </a:spcAft>
            </a:pPr>
            <a:endParaRPr lang="en-US" sz="1600" b="1">
              <a:solidFill>
                <a:srgbClr val="0028A0"/>
              </a:solidFill>
            </a:endParaRPr>
          </a:p>
        </p:txBody>
      </p:sp>
      <p:sp>
        <p:nvSpPr>
          <p:cNvPr id="12" name="Rectangle 47"/>
          <p:cNvSpPr txBox="1">
            <a:spLocks noChangeArrowheads="1"/>
          </p:cNvSpPr>
          <p:nvPr/>
        </p:nvSpPr>
        <p:spPr bwMode="gray">
          <a:xfrm>
            <a:off x="8589963" y="6503990"/>
            <a:ext cx="155448" cy="15557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algn="l">
              <a:spcBef>
                <a:spcPct val="0"/>
              </a:spcBef>
              <a:defRPr sz="900">
                <a:solidFill>
                  <a:schemeClr val="tx1"/>
                </a:solidFill>
              </a:defRPr>
            </a:lvl1pPr>
          </a:lstStyle>
          <a:p>
            <a:pPr algn="ctr" fontAlgn="base">
              <a:spcAft>
                <a:spcPct val="0"/>
              </a:spcAft>
              <a:defRPr/>
            </a:pPr>
            <a:fld id="{26BA2513-99A6-4249-8CA7-3700E62FDB97}" type="slidenum">
              <a:rPr lang="en-US" sz="900" b="1" smtClean="0">
                <a:solidFill>
                  <a:srgbClr val="0028A0"/>
                </a:solidFill>
              </a:rPr>
              <a:pPr algn="ctr" fontAlgn="base">
                <a:spcAft>
                  <a:spcPct val="0"/>
                </a:spcAft>
                <a:defRPr/>
              </a:pPr>
              <a:t>‹#›</a:t>
            </a:fld>
            <a:endParaRPr lang="en-US" sz="900" b="1" dirty="0">
              <a:solidFill>
                <a:srgbClr val="0028A0"/>
              </a:solidFill>
            </a:endParaRPr>
          </a:p>
        </p:txBody>
      </p:sp>
      <p:sp>
        <p:nvSpPr>
          <p:cNvPr id="11" name="Text Box 48"/>
          <p:cNvSpPr txBox="1">
            <a:spLocks noChangeArrowheads="1"/>
          </p:cNvSpPr>
          <p:nvPr/>
        </p:nvSpPr>
        <p:spPr bwMode="gray">
          <a:xfrm>
            <a:off x="3850668" y="6520683"/>
            <a:ext cx="4572000" cy="153987"/>
          </a:xfrm>
          <a:prstGeom prst="rect">
            <a:avLst/>
          </a:prstGeom>
          <a:noFill/>
          <a:ln w="9525">
            <a:noFill/>
            <a:miter lim="800000"/>
            <a:headEnd/>
            <a:tailEnd/>
          </a:ln>
          <a:effectLst/>
        </p:spPr>
        <p:txBody>
          <a:bodyPr lIns="0" tIns="0" rIns="0" bIns="0"/>
          <a:lstStyle/>
          <a:p>
            <a:pPr algn="r" fontAlgn="base">
              <a:spcBef>
                <a:spcPct val="0"/>
              </a:spcBef>
              <a:spcAft>
                <a:spcPct val="0"/>
              </a:spcAft>
            </a:pPr>
            <a:r>
              <a:rPr lang="en-US" sz="900" b="1" dirty="0" err="1" smtClean="0">
                <a:solidFill>
                  <a:srgbClr val="0028A0"/>
                </a:solidFill>
              </a:rPr>
              <a:t>CreditLens</a:t>
            </a:r>
            <a:r>
              <a:rPr lang="en-US" sz="900" b="1" dirty="0" smtClean="0">
                <a:solidFill>
                  <a:srgbClr val="0028A0"/>
                </a:solidFill>
              </a:rPr>
              <a:t> Design Review</a:t>
            </a:r>
            <a:endParaRPr lang="en-US" sz="900" dirty="0">
              <a:solidFill>
                <a:srgbClr val="0028A0"/>
              </a:solidFill>
            </a:endParaRPr>
          </a:p>
        </p:txBody>
      </p:sp>
      <p:pic>
        <p:nvPicPr>
          <p:cNvPr id="14" name="Picture 28" descr="MA_RGB"/>
          <p:cNvPicPr>
            <a:picLocks noChangeAspect="1" noChangeArrowheads="1"/>
          </p:cNvPicPr>
          <p:nvPr/>
        </p:nvPicPr>
        <p:blipFill>
          <a:blip r:embed="rId16" cstate="print"/>
          <a:srcRect/>
          <a:stretch>
            <a:fillRect/>
          </a:stretch>
        </p:blipFill>
        <p:spPr bwMode="gray">
          <a:xfrm>
            <a:off x="401638" y="6323013"/>
            <a:ext cx="996950" cy="442912"/>
          </a:xfrm>
          <a:prstGeom prst="rect">
            <a:avLst/>
          </a:prstGeom>
          <a:noFill/>
        </p:spPr>
      </p:pic>
    </p:spTree>
    <p:extLst>
      <p:ext uri="{BB962C8B-B14F-4D97-AF65-F5344CB8AC3E}">
        <p14:creationId xmlns:p14="http://schemas.microsoft.com/office/powerpoint/2010/main" val="19746407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706" r:id="rId14"/>
  </p:sldLayoutIdLst>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2400" b="1">
          <a:solidFill>
            <a:schemeClr val="tx1"/>
          </a:solidFill>
          <a:latin typeface="+mj-lt"/>
          <a:ea typeface="+mj-ea"/>
          <a:cs typeface="+mj-cs"/>
        </a:defRPr>
      </a:lvl1pPr>
      <a:lvl2pPr algn="l" rtl="0" eaLnBrk="1" fontAlgn="base" hangingPunct="1">
        <a:lnSpc>
          <a:spcPct val="85000"/>
        </a:lnSpc>
        <a:spcBef>
          <a:spcPct val="0"/>
        </a:spcBef>
        <a:spcAft>
          <a:spcPct val="0"/>
        </a:spcAft>
        <a:defRPr sz="2400" b="1">
          <a:solidFill>
            <a:schemeClr val="tx1"/>
          </a:solidFill>
          <a:latin typeface="Arial" charset="0"/>
        </a:defRPr>
      </a:lvl2pPr>
      <a:lvl3pPr algn="l" rtl="0" eaLnBrk="1" fontAlgn="base" hangingPunct="1">
        <a:lnSpc>
          <a:spcPct val="85000"/>
        </a:lnSpc>
        <a:spcBef>
          <a:spcPct val="0"/>
        </a:spcBef>
        <a:spcAft>
          <a:spcPct val="0"/>
        </a:spcAft>
        <a:defRPr sz="2400" b="1">
          <a:solidFill>
            <a:schemeClr val="tx1"/>
          </a:solidFill>
          <a:latin typeface="Arial" charset="0"/>
        </a:defRPr>
      </a:lvl3pPr>
      <a:lvl4pPr algn="l" rtl="0" eaLnBrk="1" fontAlgn="base" hangingPunct="1">
        <a:lnSpc>
          <a:spcPct val="85000"/>
        </a:lnSpc>
        <a:spcBef>
          <a:spcPct val="0"/>
        </a:spcBef>
        <a:spcAft>
          <a:spcPct val="0"/>
        </a:spcAft>
        <a:defRPr sz="2400" b="1">
          <a:solidFill>
            <a:schemeClr val="tx1"/>
          </a:solidFill>
          <a:latin typeface="Arial" charset="0"/>
        </a:defRPr>
      </a:lvl4pPr>
      <a:lvl5pPr algn="l" rtl="0" eaLnBrk="1" fontAlgn="base" hangingPunct="1">
        <a:lnSpc>
          <a:spcPct val="85000"/>
        </a:lnSpc>
        <a:spcBef>
          <a:spcPct val="0"/>
        </a:spcBef>
        <a:spcAft>
          <a:spcPct val="0"/>
        </a:spcAft>
        <a:defRPr sz="2400" b="1">
          <a:solidFill>
            <a:schemeClr val="tx1"/>
          </a:solidFill>
          <a:latin typeface="Arial" charset="0"/>
        </a:defRPr>
      </a:lvl5pPr>
      <a:lvl6pPr marL="457200" algn="l" rtl="0" eaLnBrk="1" fontAlgn="base" hangingPunct="1">
        <a:lnSpc>
          <a:spcPct val="85000"/>
        </a:lnSpc>
        <a:spcBef>
          <a:spcPct val="0"/>
        </a:spcBef>
        <a:spcAft>
          <a:spcPct val="0"/>
        </a:spcAft>
        <a:defRPr sz="2400" b="1">
          <a:solidFill>
            <a:schemeClr val="tx1"/>
          </a:solidFill>
          <a:latin typeface="Arial" charset="0"/>
        </a:defRPr>
      </a:lvl6pPr>
      <a:lvl7pPr marL="914400" algn="l" rtl="0" eaLnBrk="1" fontAlgn="base" hangingPunct="1">
        <a:lnSpc>
          <a:spcPct val="85000"/>
        </a:lnSpc>
        <a:spcBef>
          <a:spcPct val="0"/>
        </a:spcBef>
        <a:spcAft>
          <a:spcPct val="0"/>
        </a:spcAft>
        <a:defRPr sz="2400" b="1">
          <a:solidFill>
            <a:schemeClr val="tx1"/>
          </a:solidFill>
          <a:latin typeface="Arial" charset="0"/>
        </a:defRPr>
      </a:lvl7pPr>
      <a:lvl8pPr marL="1371600" algn="l" rtl="0" eaLnBrk="1" fontAlgn="base" hangingPunct="1">
        <a:lnSpc>
          <a:spcPct val="85000"/>
        </a:lnSpc>
        <a:spcBef>
          <a:spcPct val="0"/>
        </a:spcBef>
        <a:spcAft>
          <a:spcPct val="0"/>
        </a:spcAft>
        <a:defRPr sz="2400" b="1">
          <a:solidFill>
            <a:schemeClr val="tx1"/>
          </a:solidFill>
          <a:latin typeface="Arial" charset="0"/>
        </a:defRPr>
      </a:lvl8pPr>
      <a:lvl9pPr marL="1828800" algn="l" rtl="0" eaLnBrk="1" fontAlgn="base" hangingPunct="1">
        <a:lnSpc>
          <a:spcPct val="85000"/>
        </a:lnSpc>
        <a:spcBef>
          <a:spcPct val="0"/>
        </a:spcBef>
        <a:spcAft>
          <a:spcPct val="0"/>
        </a:spcAft>
        <a:defRPr sz="2400" b="1">
          <a:solidFill>
            <a:schemeClr val="tx1"/>
          </a:solidFill>
          <a:latin typeface="Arial" charset="0"/>
        </a:defRPr>
      </a:lvl9pPr>
    </p:titleStyle>
    <p:bodyStyle>
      <a:lvl1pPr algn="l" rtl="0" eaLnBrk="1" fontAlgn="base" hangingPunct="1">
        <a:spcBef>
          <a:spcPct val="60000"/>
        </a:spcBef>
        <a:spcAft>
          <a:spcPct val="0"/>
        </a:spcAft>
        <a:buClr>
          <a:schemeClr val="folHlink"/>
        </a:buClr>
        <a:defRPr sz="1600">
          <a:solidFill>
            <a:sysClr val="windowText" lastClr="000000"/>
          </a:solidFill>
          <a:latin typeface="+mn-lt"/>
          <a:ea typeface="+mn-ea"/>
          <a:cs typeface="+mn-cs"/>
        </a:defRPr>
      </a:lvl1pPr>
      <a:lvl2pPr marL="230188" indent="-228600" algn="l" rtl="0" eaLnBrk="1" fontAlgn="base" hangingPunct="1">
        <a:spcBef>
          <a:spcPct val="50000"/>
        </a:spcBef>
        <a:spcAft>
          <a:spcPct val="0"/>
        </a:spcAft>
        <a:buClr>
          <a:srgbClr val="009BE1"/>
        </a:buClr>
        <a:buFont typeface="Arial" charset="0"/>
        <a:buChar char="»"/>
        <a:defRPr sz="1600">
          <a:solidFill>
            <a:sysClr val="windowText" lastClr="000000"/>
          </a:solidFill>
          <a:latin typeface="+mn-lt"/>
        </a:defRPr>
      </a:lvl2pPr>
      <a:lvl3pPr marL="455613" indent="-223838" algn="l" rtl="0" eaLnBrk="1" fontAlgn="base" hangingPunct="1">
        <a:spcBef>
          <a:spcPct val="40000"/>
        </a:spcBef>
        <a:spcAft>
          <a:spcPct val="0"/>
        </a:spcAft>
        <a:buClr>
          <a:srgbClr val="009BE1"/>
        </a:buClr>
        <a:buFont typeface="Arial" charset="0"/>
        <a:buChar char="–"/>
        <a:defRPr sz="1400">
          <a:solidFill>
            <a:sysClr val="windowText" lastClr="000000"/>
          </a:solidFill>
          <a:latin typeface="+mn-lt"/>
        </a:defRPr>
      </a:lvl3pPr>
      <a:lvl4pPr marL="684213" indent="-227013" algn="l" rtl="0" eaLnBrk="1" fontAlgn="base" hangingPunct="1">
        <a:spcBef>
          <a:spcPct val="40000"/>
        </a:spcBef>
        <a:spcAft>
          <a:spcPct val="0"/>
        </a:spcAft>
        <a:buClr>
          <a:srgbClr val="009BE1"/>
        </a:buClr>
        <a:buSzPct val="90000"/>
        <a:buFont typeface="Arial" charset="0"/>
        <a:buChar char="»"/>
        <a:defRPr sz="1200">
          <a:solidFill>
            <a:sysClr val="windowText" lastClr="000000"/>
          </a:solidFill>
          <a:latin typeface="+mn-lt"/>
        </a:defRPr>
      </a:lvl4pPr>
      <a:lvl5pPr marL="912813" indent="-227013" algn="l" rtl="0" eaLnBrk="1" fontAlgn="base" hangingPunct="1">
        <a:spcBef>
          <a:spcPct val="40000"/>
        </a:spcBef>
        <a:spcAft>
          <a:spcPct val="0"/>
        </a:spcAft>
        <a:buClr>
          <a:srgbClr val="009BE1"/>
        </a:buClr>
        <a:buSzPct val="90000"/>
        <a:buFont typeface="Arial" charset="0"/>
        <a:buChar char="–"/>
        <a:defRPr sz="1200">
          <a:solidFill>
            <a:sysClr val="windowText" lastClr="000000"/>
          </a:solidFill>
          <a:latin typeface="+mn-lt"/>
        </a:defRPr>
      </a:lvl5pPr>
      <a:lvl6pPr marL="13700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6pPr>
      <a:lvl7pPr marL="18272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7pPr>
      <a:lvl8pPr marL="22844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8pPr>
      <a:lvl9pPr marL="27416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639763"/>
            <a:ext cx="8229600" cy="311150"/>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457200" y="1779590"/>
            <a:ext cx="8229600" cy="416242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7" name="Line 13"/>
          <p:cNvSpPr>
            <a:spLocks noChangeShapeType="1"/>
          </p:cNvSpPr>
          <p:nvPr/>
        </p:nvSpPr>
        <p:spPr bwMode="auto">
          <a:xfrm>
            <a:off x="227014" y="6265863"/>
            <a:ext cx="8683625" cy="0"/>
          </a:xfrm>
          <a:prstGeom prst="line">
            <a:avLst/>
          </a:prstGeom>
          <a:noFill/>
          <a:ln w="12700">
            <a:solidFill>
              <a:schemeClr val="tx1"/>
            </a:solidFill>
            <a:round/>
            <a:headEnd/>
            <a:tailEnd/>
          </a:ln>
          <a:effectLst/>
        </p:spPr>
        <p:txBody>
          <a:bodyPr/>
          <a:lstStyle/>
          <a:p>
            <a:pPr fontAlgn="base">
              <a:spcBef>
                <a:spcPct val="50000"/>
              </a:spcBef>
              <a:spcAft>
                <a:spcPct val="0"/>
              </a:spcAft>
              <a:defRPr/>
            </a:pPr>
            <a:endParaRPr lang="en-US" sz="1600" dirty="0">
              <a:solidFill>
                <a:srgbClr val="000000"/>
              </a:solidFill>
            </a:endParaRPr>
          </a:p>
        </p:txBody>
      </p:sp>
      <p:sp>
        <p:nvSpPr>
          <p:cNvPr id="9" name="Rectangle 40"/>
          <p:cNvSpPr>
            <a:spLocks noChangeArrowheads="1"/>
          </p:cNvSpPr>
          <p:nvPr/>
        </p:nvSpPr>
        <p:spPr bwMode="gray">
          <a:xfrm>
            <a:off x="228601" y="219077"/>
            <a:ext cx="8702675" cy="219075"/>
          </a:xfrm>
          <a:prstGeom prst="rect">
            <a:avLst/>
          </a:prstGeom>
          <a:solidFill>
            <a:schemeClr val="tx1"/>
          </a:solidFill>
          <a:ln w="9525" algn="ctr">
            <a:noFill/>
            <a:miter lim="800000"/>
            <a:headEnd/>
            <a:tailEnd/>
          </a:ln>
          <a:effectLst/>
        </p:spPr>
        <p:txBody>
          <a:bodyPr wrap="none" anchor="ctr">
            <a:noAutofit/>
          </a:bodyPr>
          <a:lstStyle/>
          <a:p>
            <a:pPr fontAlgn="base">
              <a:spcBef>
                <a:spcPct val="50000"/>
              </a:spcBef>
              <a:spcAft>
                <a:spcPct val="0"/>
              </a:spcAft>
              <a:defRPr/>
            </a:pPr>
            <a:endParaRPr lang="en-US" sz="1600" dirty="0">
              <a:solidFill>
                <a:srgbClr val="000000"/>
              </a:solidFill>
            </a:endParaRPr>
          </a:p>
        </p:txBody>
      </p:sp>
      <p:sp>
        <p:nvSpPr>
          <p:cNvPr id="12" name="Rectangle 47"/>
          <p:cNvSpPr txBox="1">
            <a:spLocks noChangeArrowheads="1"/>
          </p:cNvSpPr>
          <p:nvPr/>
        </p:nvSpPr>
        <p:spPr bwMode="gray">
          <a:xfrm>
            <a:off x="8589963" y="6503990"/>
            <a:ext cx="155448" cy="155575"/>
          </a:xfrm>
          <a:prstGeom prst="rect">
            <a:avLst/>
          </a:prstGeom>
          <a:noFill/>
          <a:ln w="9525" algn="ctr">
            <a:noFill/>
            <a:miter lim="800000"/>
            <a:headEnd/>
            <a:tailEnd/>
          </a:ln>
          <a:effectLst/>
        </p:spPr>
        <p:txBody>
          <a:bodyPr vert="horz" wrap="square" lIns="0" tIns="0" rIns="0" bIns="0" numCol="1" anchor="t" anchorCtr="0" compatLnSpc="1">
            <a:prstTxWarp prst="textNoShape">
              <a:avLst/>
            </a:prstTxWarp>
          </a:bodyPr>
          <a:lstStyle>
            <a:lvl1pPr algn="l">
              <a:spcBef>
                <a:spcPct val="0"/>
              </a:spcBef>
              <a:defRPr sz="900">
                <a:solidFill>
                  <a:schemeClr val="tx1"/>
                </a:solidFill>
              </a:defRPr>
            </a:lvl1pPr>
          </a:lstStyle>
          <a:p>
            <a:pPr algn="ctr" fontAlgn="base">
              <a:spcAft>
                <a:spcPct val="0"/>
              </a:spcAft>
              <a:defRPr/>
            </a:pPr>
            <a:fld id="{26BA2513-99A6-4249-8CA7-3700E62FDB97}" type="slidenum">
              <a:rPr lang="en-US" sz="900" smtClean="0">
                <a:solidFill>
                  <a:srgbClr val="0028A0"/>
                </a:solidFill>
              </a:rPr>
              <a:pPr algn="ctr" fontAlgn="base">
                <a:spcAft>
                  <a:spcPct val="0"/>
                </a:spcAft>
                <a:defRPr/>
              </a:pPr>
              <a:t>‹#›</a:t>
            </a:fld>
            <a:endParaRPr lang="en-US" sz="900" dirty="0">
              <a:solidFill>
                <a:srgbClr val="0028A0"/>
              </a:solidFill>
            </a:endParaRPr>
          </a:p>
        </p:txBody>
      </p:sp>
      <p:sp>
        <p:nvSpPr>
          <p:cNvPr id="11" name="Text Box 48"/>
          <p:cNvSpPr txBox="1">
            <a:spLocks noChangeArrowheads="1"/>
          </p:cNvSpPr>
          <p:nvPr/>
        </p:nvSpPr>
        <p:spPr bwMode="gray">
          <a:xfrm>
            <a:off x="-1884362" y="6503990"/>
            <a:ext cx="4572000" cy="153987"/>
          </a:xfrm>
          <a:prstGeom prst="rect">
            <a:avLst/>
          </a:prstGeom>
          <a:noFill/>
          <a:ln w="9525">
            <a:noFill/>
            <a:miter lim="800000"/>
            <a:headEnd/>
            <a:tailEnd/>
          </a:ln>
          <a:effectLst/>
        </p:spPr>
        <p:txBody>
          <a:bodyPr lIns="0" tIns="0" rIns="0" bIns="0"/>
          <a:lstStyle/>
          <a:p>
            <a:pPr algn="r" fontAlgn="base">
              <a:spcBef>
                <a:spcPct val="0"/>
              </a:spcBef>
              <a:spcAft>
                <a:spcPct val="0"/>
              </a:spcAft>
              <a:defRPr/>
            </a:pPr>
            <a:r>
              <a:rPr lang="en-US" sz="1200" b="1" dirty="0">
                <a:solidFill>
                  <a:srgbClr val="000000"/>
                </a:solidFill>
              </a:rPr>
              <a:t>CONFIDENTIAL</a:t>
            </a:r>
            <a:endParaRPr lang="en-US" sz="1100" b="1" dirty="0">
              <a:solidFill>
                <a:srgbClr val="000000"/>
              </a:solidFill>
            </a:endParaRPr>
          </a:p>
        </p:txBody>
      </p:sp>
      <p:pic>
        <p:nvPicPr>
          <p:cNvPr id="14" name="Picture 28" descr="MA_RGB"/>
          <p:cNvPicPr>
            <a:picLocks noChangeAspect="1" noChangeArrowheads="1"/>
          </p:cNvPicPr>
          <p:nvPr/>
        </p:nvPicPr>
        <p:blipFill>
          <a:blip r:embed="rId30" cstate="print"/>
          <a:srcRect/>
          <a:stretch>
            <a:fillRect/>
          </a:stretch>
        </p:blipFill>
        <p:spPr bwMode="gray">
          <a:xfrm>
            <a:off x="401638" y="6323013"/>
            <a:ext cx="996950" cy="442912"/>
          </a:xfrm>
          <a:prstGeom prst="rect">
            <a:avLst/>
          </a:prstGeom>
          <a:noFill/>
        </p:spPr>
      </p:pic>
    </p:spTree>
    <p:extLst>
      <p:ext uri="{BB962C8B-B14F-4D97-AF65-F5344CB8AC3E}">
        <p14:creationId xmlns:p14="http://schemas.microsoft.com/office/powerpoint/2010/main" val="59369441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2400" b="1">
          <a:solidFill>
            <a:schemeClr val="tx1"/>
          </a:solidFill>
          <a:latin typeface="+mj-lt"/>
          <a:ea typeface="+mj-ea"/>
          <a:cs typeface="+mj-cs"/>
        </a:defRPr>
      </a:lvl1pPr>
      <a:lvl2pPr algn="l" rtl="0" eaLnBrk="1" fontAlgn="base" hangingPunct="1">
        <a:lnSpc>
          <a:spcPct val="85000"/>
        </a:lnSpc>
        <a:spcBef>
          <a:spcPct val="0"/>
        </a:spcBef>
        <a:spcAft>
          <a:spcPct val="0"/>
        </a:spcAft>
        <a:defRPr sz="2400" b="1">
          <a:solidFill>
            <a:schemeClr val="tx1"/>
          </a:solidFill>
          <a:latin typeface="Arial" charset="0"/>
        </a:defRPr>
      </a:lvl2pPr>
      <a:lvl3pPr algn="l" rtl="0" eaLnBrk="1" fontAlgn="base" hangingPunct="1">
        <a:lnSpc>
          <a:spcPct val="85000"/>
        </a:lnSpc>
        <a:spcBef>
          <a:spcPct val="0"/>
        </a:spcBef>
        <a:spcAft>
          <a:spcPct val="0"/>
        </a:spcAft>
        <a:defRPr sz="2400" b="1">
          <a:solidFill>
            <a:schemeClr val="tx1"/>
          </a:solidFill>
          <a:latin typeface="Arial" charset="0"/>
        </a:defRPr>
      </a:lvl3pPr>
      <a:lvl4pPr algn="l" rtl="0" eaLnBrk="1" fontAlgn="base" hangingPunct="1">
        <a:lnSpc>
          <a:spcPct val="85000"/>
        </a:lnSpc>
        <a:spcBef>
          <a:spcPct val="0"/>
        </a:spcBef>
        <a:spcAft>
          <a:spcPct val="0"/>
        </a:spcAft>
        <a:defRPr sz="2400" b="1">
          <a:solidFill>
            <a:schemeClr val="tx1"/>
          </a:solidFill>
          <a:latin typeface="Arial" charset="0"/>
        </a:defRPr>
      </a:lvl4pPr>
      <a:lvl5pPr algn="l" rtl="0" eaLnBrk="1" fontAlgn="base" hangingPunct="1">
        <a:lnSpc>
          <a:spcPct val="85000"/>
        </a:lnSpc>
        <a:spcBef>
          <a:spcPct val="0"/>
        </a:spcBef>
        <a:spcAft>
          <a:spcPct val="0"/>
        </a:spcAft>
        <a:defRPr sz="2400" b="1">
          <a:solidFill>
            <a:schemeClr val="tx1"/>
          </a:solidFill>
          <a:latin typeface="Arial" charset="0"/>
        </a:defRPr>
      </a:lvl5pPr>
      <a:lvl6pPr marL="457200" algn="l" rtl="0" eaLnBrk="1" fontAlgn="base" hangingPunct="1">
        <a:lnSpc>
          <a:spcPct val="85000"/>
        </a:lnSpc>
        <a:spcBef>
          <a:spcPct val="0"/>
        </a:spcBef>
        <a:spcAft>
          <a:spcPct val="0"/>
        </a:spcAft>
        <a:defRPr sz="2400" b="1">
          <a:solidFill>
            <a:schemeClr val="tx1"/>
          </a:solidFill>
          <a:latin typeface="Arial" charset="0"/>
        </a:defRPr>
      </a:lvl6pPr>
      <a:lvl7pPr marL="914400" algn="l" rtl="0" eaLnBrk="1" fontAlgn="base" hangingPunct="1">
        <a:lnSpc>
          <a:spcPct val="85000"/>
        </a:lnSpc>
        <a:spcBef>
          <a:spcPct val="0"/>
        </a:spcBef>
        <a:spcAft>
          <a:spcPct val="0"/>
        </a:spcAft>
        <a:defRPr sz="2400" b="1">
          <a:solidFill>
            <a:schemeClr val="tx1"/>
          </a:solidFill>
          <a:latin typeface="Arial" charset="0"/>
        </a:defRPr>
      </a:lvl7pPr>
      <a:lvl8pPr marL="1371600" algn="l" rtl="0" eaLnBrk="1" fontAlgn="base" hangingPunct="1">
        <a:lnSpc>
          <a:spcPct val="85000"/>
        </a:lnSpc>
        <a:spcBef>
          <a:spcPct val="0"/>
        </a:spcBef>
        <a:spcAft>
          <a:spcPct val="0"/>
        </a:spcAft>
        <a:defRPr sz="2400" b="1">
          <a:solidFill>
            <a:schemeClr val="tx1"/>
          </a:solidFill>
          <a:latin typeface="Arial" charset="0"/>
        </a:defRPr>
      </a:lvl8pPr>
      <a:lvl9pPr marL="1828800" algn="l" rtl="0" eaLnBrk="1" fontAlgn="base" hangingPunct="1">
        <a:lnSpc>
          <a:spcPct val="85000"/>
        </a:lnSpc>
        <a:spcBef>
          <a:spcPct val="0"/>
        </a:spcBef>
        <a:spcAft>
          <a:spcPct val="0"/>
        </a:spcAft>
        <a:defRPr sz="2400" b="1">
          <a:solidFill>
            <a:schemeClr val="tx1"/>
          </a:solidFill>
          <a:latin typeface="Arial" charset="0"/>
        </a:defRPr>
      </a:lvl9pPr>
    </p:titleStyle>
    <p:bodyStyle>
      <a:lvl1pPr algn="l" rtl="0" eaLnBrk="1" fontAlgn="base" hangingPunct="1">
        <a:spcBef>
          <a:spcPct val="60000"/>
        </a:spcBef>
        <a:spcAft>
          <a:spcPct val="0"/>
        </a:spcAft>
        <a:buClr>
          <a:schemeClr val="folHlink"/>
        </a:buClr>
        <a:defRPr sz="1600">
          <a:solidFill>
            <a:sysClr val="windowText" lastClr="000000"/>
          </a:solidFill>
          <a:latin typeface="+mn-lt"/>
          <a:ea typeface="+mn-ea"/>
          <a:cs typeface="+mn-cs"/>
        </a:defRPr>
      </a:lvl1pPr>
      <a:lvl2pPr marL="230188" indent="-228600" algn="l" rtl="0" eaLnBrk="1" fontAlgn="base" hangingPunct="1">
        <a:spcBef>
          <a:spcPct val="50000"/>
        </a:spcBef>
        <a:spcAft>
          <a:spcPct val="0"/>
        </a:spcAft>
        <a:buClr>
          <a:srgbClr val="009BE1"/>
        </a:buClr>
        <a:buFont typeface="Arial" charset="0"/>
        <a:buChar char="»"/>
        <a:defRPr sz="1600">
          <a:solidFill>
            <a:sysClr val="windowText" lastClr="000000"/>
          </a:solidFill>
          <a:latin typeface="+mn-lt"/>
        </a:defRPr>
      </a:lvl2pPr>
      <a:lvl3pPr marL="455613" indent="-223838" algn="l" rtl="0" eaLnBrk="1" fontAlgn="base" hangingPunct="1">
        <a:spcBef>
          <a:spcPct val="40000"/>
        </a:spcBef>
        <a:spcAft>
          <a:spcPct val="0"/>
        </a:spcAft>
        <a:buClr>
          <a:srgbClr val="009BE1"/>
        </a:buClr>
        <a:buFont typeface="Arial" charset="0"/>
        <a:buChar char="–"/>
        <a:defRPr sz="1400">
          <a:solidFill>
            <a:sysClr val="windowText" lastClr="000000"/>
          </a:solidFill>
          <a:latin typeface="+mn-lt"/>
        </a:defRPr>
      </a:lvl3pPr>
      <a:lvl4pPr marL="684213" indent="-227013" algn="l" rtl="0" eaLnBrk="1" fontAlgn="base" hangingPunct="1">
        <a:spcBef>
          <a:spcPct val="40000"/>
        </a:spcBef>
        <a:spcAft>
          <a:spcPct val="0"/>
        </a:spcAft>
        <a:buClr>
          <a:srgbClr val="009BE1"/>
        </a:buClr>
        <a:buSzPct val="90000"/>
        <a:buFont typeface="Arial" charset="0"/>
        <a:buChar char="»"/>
        <a:defRPr sz="1200">
          <a:solidFill>
            <a:sysClr val="windowText" lastClr="000000"/>
          </a:solidFill>
          <a:latin typeface="+mn-lt"/>
        </a:defRPr>
      </a:lvl4pPr>
      <a:lvl5pPr marL="912813" indent="-227013" algn="l" rtl="0" eaLnBrk="1" fontAlgn="base" hangingPunct="1">
        <a:spcBef>
          <a:spcPct val="40000"/>
        </a:spcBef>
        <a:spcAft>
          <a:spcPct val="0"/>
        </a:spcAft>
        <a:buClr>
          <a:srgbClr val="009BE1"/>
        </a:buClr>
        <a:buSzPct val="90000"/>
        <a:buFont typeface="Arial" charset="0"/>
        <a:buChar char="–"/>
        <a:defRPr sz="1200">
          <a:solidFill>
            <a:sysClr val="windowText" lastClr="000000"/>
          </a:solidFill>
          <a:latin typeface="+mn-lt"/>
        </a:defRPr>
      </a:lvl5pPr>
      <a:lvl6pPr marL="13700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6pPr>
      <a:lvl7pPr marL="18272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7pPr>
      <a:lvl8pPr marL="22844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8pPr>
      <a:lvl9pPr marL="27416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17.w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8.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xml"/><Relationship Id="rId1" Type="http://schemas.openxmlformats.org/officeDocument/2006/relationships/vmlDrawing" Target="../drawings/vmlDrawing7.vml"/><Relationship Id="rId4" Type="http://schemas.openxmlformats.org/officeDocument/2006/relationships/image" Target="../media/image19.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16.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vmlDrawing" Target="../drawings/vmlDrawing9.vml"/><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10.vml"/><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xml"/><Relationship Id="rId1" Type="http://schemas.openxmlformats.org/officeDocument/2006/relationships/vmlDrawing" Target="../drawings/vmlDrawing11.vml"/><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xml"/><Relationship Id="rId1" Type="http://schemas.openxmlformats.org/officeDocument/2006/relationships/vmlDrawing" Target="../drawings/vmlDrawing13.vml"/><Relationship Id="rId4" Type="http://schemas.openxmlformats.org/officeDocument/2006/relationships/image" Target="../media/image2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2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xml"/><Relationship Id="rId1" Type="http://schemas.openxmlformats.org/officeDocument/2006/relationships/vmlDrawing" Target="../drawings/vmlDrawing15.vml"/><Relationship Id="rId4" Type="http://schemas.openxmlformats.org/officeDocument/2006/relationships/image" Target="../media/image3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xml"/><Relationship Id="rId1" Type="http://schemas.openxmlformats.org/officeDocument/2006/relationships/vmlDrawing" Target="../drawings/vmlDrawing16.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xml"/><Relationship Id="rId1" Type="http://schemas.openxmlformats.org/officeDocument/2006/relationships/vmlDrawing" Target="../drawings/vmlDrawing17.vml"/><Relationship Id="rId4" Type="http://schemas.openxmlformats.org/officeDocument/2006/relationships/image" Target="../media/image32.wmf"/></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11.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smtClean="0"/>
              <a:t>UX design update</a:t>
            </a:r>
            <a:endParaRPr lang="en-US" sz="3600" dirty="0"/>
          </a:p>
        </p:txBody>
      </p:sp>
      <p:sp>
        <p:nvSpPr>
          <p:cNvPr id="3" name="Text Placeholder 2"/>
          <p:cNvSpPr>
            <a:spLocks noGrp="1"/>
          </p:cNvSpPr>
          <p:nvPr>
            <p:ph type="body" sz="quarter" idx="10"/>
          </p:nvPr>
        </p:nvSpPr>
        <p:spPr/>
        <p:txBody>
          <a:bodyPr/>
          <a:lstStyle/>
          <a:p>
            <a:r>
              <a:rPr lang="en-US" dirty="0" err="1" smtClean="0"/>
              <a:t>CreditLens</a:t>
            </a:r>
            <a:endParaRPr lang="en-US" b="0" dirty="0"/>
          </a:p>
        </p:txBody>
      </p:sp>
      <p:sp>
        <p:nvSpPr>
          <p:cNvPr id="7" name="Text Placeholder 6"/>
          <p:cNvSpPr>
            <a:spLocks noGrp="1"/>
          </p:cNvSpPr>
          <p:nvPr>
            <p:ph type="body" sz="quarter" idx="11"/>
          </p:nvPr>
        </p:nvSpPr>
        <p:spPr/>
        <p:txBody>
          <a:bodyPr/>
          <a:lstStyle/>
          <a:p>
            <a:r>
              <a:rPr lang="en-US" dirty="0" smtClean="0"/>
              <a:t>August 2018</a:t>
            </a:r>
            <a:endParaRPr lang="en-US" dirty="0"/>
          </a:p>
        </p:txBody>
      </p:sp>
    </p:spTree>
    <p:extLst>
      <p:ext uri="{BB962C8B-B14F-4D97-AF65-F5344CB8AC3E}">
        <p14:creationId xmlns:p14="http://schemas.microsoft.com/office/powerpoint/2010/main" val="3759093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search added to the header</a:t>
            </a:r>
            <a:endParaRPr lang="en-US" dirty="0"/>
          </a:p>
        </p:txBody>
      </p:sp>
      <p:sp>
        <p:nvSpPr>
          <p:cNvPr id="3" name="Content Placeholder 2"/>
          <p:cNvSpPr>
            <a:spLocks noGrp="1"/>
          </p:cNvSpPr>
          <p:nvPr>
            <p:ph sz="half" idx="1"/>
          </p:nvPr>
        </p:nvSpPr>
        <p:spPr>
          <a:xfrm>
            <a:off x="457200" y="1284290"/>
            <a:ext cx="5120640" cy="735009"/>
          </a:xfrm>
        </p:spPr>
        <p:txBody>
          <a:bodyPr/>
          <a:lstStyle/>
          <a:p>
            <a:r>
              <a:rPr lang="en-US" dirty="0" smtClean="0"/>
              <a:t>Removal of a few clicks. Malik does not have to first go to entity search. Can search from any screen, without clicking into the left menu.</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667039464"/>
              </p:ext>
            </p:extLst>
          </p:nvPr>
        </p:nvGraphicFramePr>
        <p:xfrm>
          <a:off x="457200" y="2347914"/>
          <a:ext cx="8229600" cy="1843087"/>
        </p:xfrm>
        <a:graphic>
          <a:graphicData uri="http://schemas.openxmlformats.org/presentationml/2006/ole">
            <mc:AlternateContent xmlns:mc="http://schemas.openxmlformats.org/markup-compatibility/2006">
              <mc:Choice xmlns:v="urn:schemas-microsoft-com:vml" Requires="v">
                <p:oleObj spid="_x0000_s2302" name="Image" r:id="rId3" imgW="15428520" imgH="3453840" progId="Photoshop.Image.16">
                  <p:embed/>
                </p:oleObj>
              </mc:Choice>
              <mc:Fallback>
                <p:oleObj name="Image" r:id="rId3" imgW="15428520" imgH="3453840" progId="Photoshop.Image.16">
                  <p:embed/>
                  <p:pic>
                    <p:nvPicPr>
                      <p:cNvPr id="0" name=""/>
                      <p:cNvPicPr/>
                      <p:nvPr/>
                    </p:nvPicPr>
                    <p:blipFill>
                      <a:blip r:embed="rId4"/>
                      <a:stretch>
                        <a:fillRect/>
                      </a:stretch>
                    </p:blipFill>
                    <p:spPr>
                      <a:xfrm>
                        <a:off x="457200" y="2347914"/>
                        <a:ext cx="8229600" cy="1843087"/>
                      </a:xfrm>
                      <a:prstGeom prst="rect">
                        <a:avLst/>
                      </a:prstGeom>
                    </p:spPr>
                  </p:pic>
                </p:oleObj>
              </mc:Fallback>
            </mc:AlternateContent>
          </a:graphicData>
        </a:graphic>
      </p:graphicFrame>
      <p:cxnSp>
        <p:nvCxnSpPr>
          <p:cNvPr id="7" name="Straight Arrow Connector 6"/>
          <p:cNvCxnSpPr/>
          <p:nvPr/>
        </p:nvCxnSpPr>
        <p:spPr>
          <a:xfrm flipH="1">
            <a:off x="6586220" y="1346200"/>
            <a:ext cx="157480" cy="1084082"/>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096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search added to the header</a:t>
            </a:r>
            <a:endParaRPr lang="en-US" dirty="0"/>
          </a:p>
        </p:txBody>
      </p:sp>
      <p:sp>
        <p:nvSpPr>
          <p:cNvPr id="3" name="Content Placeholder 2"/>
          <p:cNvSpPr>
            <a:spLocks noGrp="1"/>
          </p:cNvSpPr>
          <p:nvPr>
            <p:ph sz="half" idx="1"/>
          </p:nvPr>
        </p:nvSpPr>
        <p:spPr>
          <a:xfrm>
            <a:off x="457200" y="1086171"/>
            <a:ext cx="5699760" cy="514030"/>
          </a:xfrm>
        </p:spPr>
        <p:txBody>
          <a:bodyPr/>
          <a:lstStyle/>
          <a:p>
            <a:r>
              <a:rPr lang="en-US" dirty="0" smtClean="0"/>
              <a:t>Malik first does a search for River Construction Company and realizes it is not there. </a:t>
            </a:r>
            <a:endParaRPr lang="en-US" dirty="0"/>
          </a:p>
        </p:txBody>
      </p:sp>
      <p:sp>
        <p:nvSpPr>
          <p:cNvPr id="6" name="Content Placeholder 2"/>
          <p:cNvSpPr>
            <a:spLocks noGrp="1"/>
          </p:cNvSpPr>
          <p:nvPr>
            <p:ph sz="half" idx="1"/>
          </p:nvPr>
        </p:nvSpPr>
        <p:spPr>
          <a:xfrm>
            <a:off x="594360" y="5261931"/>
            <a:ext cx="5699760" cy="514030"/>
          </a:xfrm>
        </p:spPr>
        <p:txBody>
          <a:bodyPr/>
          <a:lstStyle/>
          <a:p>
            <a:r>
              <a:rPr lang="en-US" sz="1050" dirty="0" smtClean="0"/>
              <a:t>Notes: May have to start with just entity search but ideal to search assets and other items, grouped by type. An entity, facility, asset, document, anything that could be searchable. </a:t>
            </a:r>
            <a:endParaRPr lang="en-US" sz="1050" dirty="0"/>
          </a:p>
        </p:txBody>
      </p:sp>
      <p:graphicFrame>
        <p:nvGraphicFramePr>
          <p:cNvPr id="4" name="Object 3"/>
          <p:cNvGraphicFramePr>
            <a:graphicFrameLocks noChangeAspect="1"/>
          </p:cNvGraphicFramePr>
          <p:nvPr>
            <p:extLst>
              <p:ext uri="{D42A27DB-BD31-4B8C-83A1-F6EECF244321}">
                <p14:modId xmlns:p14="http://schemas.microsoft.com/office/powerpoint/2010/main" val="2333804010"/>
              </p:ext>
            </p:extLst>
          </p:nvPr>
        </p:nvGraphicFramePr>
        <p:xfrm>
          <a:off x="2008188" y="1807010"/>
          <a:ext cx="4659312" cy="3063439"/>
        </p:xfrm>
        <a:graphic>
          <a:graphicData uri="http://schemas.openxmlformats.org/presentationml/2006/ole">
            <mc:AlternateContent xmlns:mc="http://schemas.openxmlformats.org/markup-compatibility/2006">
              <mc:Choice xmlns:v="urn:schemas-microsoft-com:vml" Requires="v">
                <p:oleObj spid="_x0000_s3317" name="Image" r:id="rId3" imgW="7898400" imgH="5193360" progId="Photoshop.Image.16">
                  <p:embed/>
                </p:oleObj>
              </mc:Choice>
              <mc:Fallback>
                <p:oleObj name="Image" r:id="rId3" imgW="7898400" imgH="5193360" progId="Photoshop.Image.16">
                  <p:embed/>
                  <p:pic>
                    <p:nvPicPr>
                      <p:cNvPr id="0" name=""/>
                      <p:cNvPicPr/>
                      <p:nvPr/>
                    </p:nvPicPr>
                    <p:blipFill>
                      <a:blip r:embed="rId4"/>
                      <a:stretch>
                        <a:fillRect/>
                      </a:stretch>
                    </p:blipFill>
                    <p:spPr>
                      <a:xfrm>
                        <a:off x="2008188" y="1807010"/>
                        <a:ext cx="4659312" cy="3063439"/>
                      </a:xfrm>
                      <a:prstGeom prst="rect">
                        <a:avLst/>
                      </a:prstGeom>
                    </p:spPr>
                  </p:pic>
                </p:oleObj>
              </mc:Fallback>
            </mc:AlternateContent>
          </a:graphicData>
        </a:graphic>
      </p:graphicFrame>
    </p:spTree>
    <p:extLst>
      <p:ext uri="{BB962C8B-B14F-4D97-AF65-F5344CB8AC3E}">
        <p14:creationId xmlns:p14="http://schemas.microsoft.com/office/powerpoint/2010/main" val="3509189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317239920"/>
              </p:ext>
            </p:extLst>
          </p:nvPr>
        </p:nvGraphicFramePr>
        <p:xfrm>
          <a:off x="457200" y="2162179"/>
          <a:ext cx="8069263" cy="3132086"/>
        </p:xfrm>
        <a:graphic>
          <a:graphicData uri="http://schemas.openxmlformats.org/presentationml/2006/ole">
            <mc:AlternateContent xmlns:mc="http://schemas.openxmlformats.org/markup-compatibility/2006">
              <mc:Choice xmlns:v="urn:schemas-microsoft-com:vml" Requires="v">
                <p:oleObj spid="_x0000_s4332" name="Image" r:id="rId3" imgW="6806160" imgH="2640960" progId="Photoshop.Image.16">
                  <p:embed/>
                </p:oleObj>
              </mc:Choice>
              <mc:Fallback>
                <p:oleObj name="Image" r:id="rId3" imgW="6806160" imgH="2640960" progId="Photoshop.Image.16">
                  <p:embed/>
                  <p:pic>
                    <p:nvPicPr>
                      <p:cNvPr id="0" name=""/>
                      <p:cNvPicPr/>
                      <p:nvPr/>
                    </p:nvPicPr>
                    <p:blipFill>
                      <a:blip r:embed="rId4"/>
                      <a:stretch>
                        <a:fillRect/>
                      </a:stretch>
                    </p:blipFill>
                    <p:spPr>
                      <a:xfrm>
                        <a:off x="457200" y="2162179"/>
                        <a:ext cx="8069263" cy="313208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Click expand icon to view full screen search criteria</a:t>
            </a:r>
            <a:endParaRPr lang="en-US" dirty="0"/>
          </a:p>
        </p:txBody>
      </p:sp>
      <p:sp>
        <p:nvSpPr>
          <p:cNvPr id="3" name="Content Placeholder 2"/>
          <p:cNvSpPr>
            <a:spLocks noGrp="1"/>
          </p:cNvSpPr>
          <p:nvPr>
            <p:ph sz="half" idx="1"/>
          </p:nvPr>
        </p:nvSpPr>
        <p:spPr>
          <a:xfrm>
            <a:off x="457200" y="1154751"/>
            <a:ext cx="5699760" cy="1007428"/>
          </a:xfrm>
        </p:spPr>
        <p:txBody>
          <a:bodyPr/>
          <a:lstStyle/>
          <a:p>
            <a:r>
              <a:rPr lang="en-US" dirty="0" smtClean="0"/>
              <a:t>Malik wants to enter more search criteria, so he can click the expand icon to view the search in full screen, if he wants to search by additional criteria.</a:t>
            </a:r>
            <a:endParaRPr lang="en-US" dirty="0"/>
          </a:p>
        </p:txBody>
      </p:sp>
      <p:cxnSp>
        <p:nvCxnSpPr>
          <p:cNvPr id="9" name="Straight Arrow Connector 8"/>
          <p:cNvCxnSpPr/>
          <p:nvPr/>
        </p:nvCxnSpPr>
        <p:spPr>
          <a:xfrm flipV="1">
            <a:off x="4870450" y="2493782"/>
            <a:ext cx="1131570" cy="738368"/>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160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2797177083"/>
              </p:ext>
            </p:extLst>
          </p:nvPr>
        </p:nvGraphicFramePr>
        <p:xfrm>
          <a:off x="457200" y="1964059"/>
          <a:ext cx="8069263" cy="3132086"/>
        </p:xfrm>
        <a:graphic>
          <a:graphicData uri="http://schemas.openxmlformats.org/presentationml/2006/ole">
            <mc:AlternateContent xmlns:mc="http://schemas.openxmlformats.org/markup-compatibility/2006">
              <mc:Choice xmlns:v="urn:schemas-microsoft-com:vml" Requires="v">
                <p:oleObj spid="_x0000_s12341" name="Image" r:id="rId3" imgW="6806160" imgH="2640960" progId="Photoshop.Image.16">
                  <p:embed/>
                </p:oleObj>
              </mc:Choice>
              <mc:Fallback>
                <p:oleObj name="Image" r:id="rId3" imgW="6806160" imgH="2640960" progId="Photoshop.Image.16">
                  <p:embed/>
                  <p:pic>
                    <p:nvPicPr>
                      <p:cNvPr id="0" name=""/>
                      <p:cNvPicPr/>
                      <p:nvPr/>
                    </p:nvPicPr>
                    <p:blipFill>
                      <a:blip r:embed="rId4"/>
                      <a:stretch>
                        <a:fillRect/>
                      </a:stretch>
                    </p:blipFill>
                    <p:spPr>
                      <a:xfrm>
                        <a:off x="457200" y="1964059"/>
                        <a:ext cx="8069263" cy="313208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Consideration of moving global elements into header</a:t>
            </a:r>
            <a:endParaRPr lang="en-US" dirty="0"/>
          </a:p>
        </p:txBody>
      </p:sp>
      <p:sp>
        <p:nvSpPr>
          <p:cNvPr id="3" name="Content Placeholder 2"/>
          <p:cNvSpPr>
            <a:spLocks noGrp="1"/>
          </p:cNvSpPr>
          <p:nvPr>
            <p:ph sz="half" idx="1"/>
          </p:nvPr>
        </p:nvSpPr>
        <p:spPr>
          <a:xfrm>
            <a:off x="457200" y="1154751"/>
            <a:ext cx="6591300" cy="1007428"/>
          </a:xfrm>
        </p:spPr>
        <p:txBody>
          <a:bodyPr/>
          <a:lstStyle/>
          <a:p>
            <a:r>
              <a:rPr lang="en-US" dirty="0" smtClean="0"/>
              <a:t>Links that could be added to the header, that are more global in nature, to remove extra links on the left. Would need further research.</a:t>
            </a:r>
            <a:endParaRPr lang="en-US" dirty="0"/>
          </a:p>
        </p:txBody>
      </p:sp>
      <p:cxnSp>
        <p:nvCxnSpPr>
          <p:cNvPr id="9" name="Straight Arrow Connector 8"/>
          <p:cNvCxnSpPr/>
          <p:nvPr/>
        </p:nvCxnSpPr>
        <p:spPr>
          <a:xfrm flipH="1" flipV="1">
            <a:off x="2192020" y="2436957"/>
            <a:ext cx="1000760" cy="1093145"/>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30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2219495125"/>
              </p:ext>
            </p:extLst>
          </p:nvPr>
        </p:nvGraphicFramePr>
        <p:xfrm>
          <a:off x="1855788" y="1727200"/>
          <a:ext cx="4959032" cy="3219298"/>
        </p:xfrm>
        <a:graphic>
          <a:graphicData uri="http://schemas.openxmlformats.org/presentationml/2006/ole">
            <mc:AlternateContent xmlns:mc="http://schemas.openxmlformats.org/markup-compatibility/2006">
              <mc:Choice xmlns:v="urn:schemas-microsoft-com:vml" Requires="v">
                <p:oleObj spid="_x0000_s6352" name="Image" r:id="rId3" imgW="6476040" imgH="4203000" progId="Photoshop.Image.16">
                  <p:embed/>
                </p:oleObj>
              </mc:Choice>
              <mc:Fallback>
                <p:oleObj name="Image" r:id="rId3" imgW="6476040" imgH="4203000" progId="Photoshop.Image.16">
                  <p:embed/>
                  <p:pic>
                    <p:nvPicPr>
                      <p:cNvPr id="0" name=""/>
                      <p:cNvPicPr/>
                      <p:nvPr/>
                    </p:nvPicPr>
                    <p:blipFill>
                      <a:blip r:embed="rId4"/>
                      <a:stretch>
                        <a:fillRect/>
                      </a:stretch>
                    </p:blipFill>
                    <p:spPr>
                      <a:xfrm>
                        <a:off x="1855788" y="1727200"/>
                        <a:ext cx="4959032" cy="321929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Malik realizes that River Construction doesn’t exist</a:t>
            </a:r>
            <a:endParaRPr lang="en-US" dirty="0"/>
          </a:p>
        </p:txBody>
      </p:sp>
      <p:sp>
        <p:nvSpPr>
          <p:cNvPr id="3" name="Content Placeholder 2"/>
          <p:cNvSpPr>
            <a:spLocks noGrp="1"/>
          </p:cNvSpPr>
          <p:nvPr>
            <p:ph sz="half" idx="1"/>
          </p:nvPr>
        </p:nvSpPr>
        <p:spPr>
          <a:xfrm>
            <a:off x="457200" y="1116651"/>
            <a:ext cx="5699760" cy="514030"/>
          </a:xfrm>
        </p:spPr>
        <p:txBody>
          <a:bodyPr/>
          <a:lstStyle/>
          <a:p>
            <a:r>
              <a:rPr lang="en-US" dirty="0" smtClean="0"/>
              <a:t>Showing the option of create new under each section of the search results.</a:t>
            </a:r>
            <a:endParaRPr lang="en-US" dirty="0"/>
          </a:p>
        </p:txBody>
      </p:sp>
      <p:cxnSp>
        <p:nvCxnSpPr>
          <p:cNvPr id="9" name="Straight Arrow Connector 8"/>
          <p:cNvCxnSpPr/>
          <p:nvPr/>
        </p:nvCxnSpPr>
        <p:spPr>
          <a:xfrm flipH="1" flipV="1">
            <a:off x="5759450" y="2211866"/>
            <a:ext cx="1943100" cy="1229834"/>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p:cNvSpPr>
            <a:spLocks noGrp="1"/>
          </p:cNvSpPr>
          <p:nvPr>
            <p:ph sz="half" idx="1"/>
          </p:nvPr>
        </p:nvSpPr>
        <p:spPr>
          <a:xfrm>
            <a:off x="594360" y="5261931"/>
            <a:ext cx="5699760" cy="514030"/>
          </a:xfrm>
        </p:spPr>
        <p:txBody>
          <a:bodyPr/>
          <a:lstStyle/>
          <a:p>
            <a:r>
              <a:rPr lang="en-US" sz="1050" dirty="0" smtClean="0"/>
              <a:t>Notes: Again, if it is important that Malik would search first, before adding, the options of adding new could be under the actual search results.</a:t>
            </a:r>
            <a:endParaRPr lang="en-US" sz="1050" dirty="0"/>
          </a:p>
        </p:txBody>
      </p:sp>
    </p:spTree>
    <p:extLst>
      <p:ext uri="{BB962C8B-B14F-4D97-AF65-F5344CB8AC3E}">
        <p14:creationId xmlns:p14="http://schemas.microsoft.com/office/powerpoint/2010/main" val="276245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River Construction does exist </a:t>
            </a:r>
            <a:endParaRPr lang="en-US" dirty="0"/>
          </a:p>
        </p:txBody>
      </p:sp>
      <p:sp>
        <p:nvSpPr>
          <p:cNvPr id="3" name="Content Placeholder 2"/>
          <p:cNvSpPr>
            <a:spLocks noGrp="1"/>
          </p:cNvSpPr>
          <p:nvPr>
            <p:ph sz="half" idx="1"/>
          </p:nvPr>
        </p:nvSpPr>
        <p:spPr>
          <a:xfrm>
            <a:off x="457200" y="1025824"/>
            <a:ext cx="7711440" cy="529269"/>
          </a:xfrm>
        </p:spPr>
        <p:txBody>
          <a:bodyPr/>
          <a:lstStyle/>
          <a:p>
            <a:r>
              <a:rPr lang="en-US" dirty="0" smtClean="0"/>
              <a:t>Malik wants to review or add new facilities or assets to the existing entity, amendment or annual review. He can quickly see an overview of items tied to this entity.</a:t>
            </a:r>
            <a:endParaRPr lang="en-US" dirty="0"/>
          </a:p>
        </p:txBody>
      </p:sp>
      <p:cxnSp>
        <p:nvCxnSpPr>
          <p:cNvPr id="9" name="Straight Arrow Connector 8"/>
          <p:cNvCxnSpPr/>
          <p:nvPr/>
        </p:nvCxnSpPr>
        <p:spPr>
          <a:xfrm flipH="1" flipV="1">
            <a:off x="6383071" y="3199878"/>
            <a:ext cx="946150" cy="621745"/>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Object 11"/>
          <p:cNvGraphicFramePr>
            <a:graphicFrameLocks noChangeAspect="1"/>
          </p:cNvGraphicFramePr>
          <p:nvPr>
            <p:extLst>
              <p:ext uri="{D42A27DB-BD31-4B8C-83A1-F6EECF244321}">
                <p14:modId xmlns:p14="http://schemas.microsoft.com/office/powerpoint/2010/main" val="448376944"/>
              </p:ext>
            </p:extLst>
          </p:nvPr>
        </p:nvGraphicFramePr>
        <p:xfrm>
          <a:off x="2793917" y="1765939"/>
          <a:ext cx="3601886" cy="4229738"/>
        </p:xfrm>
        <a:graphic>
          <a:graphicData uri="http://schemas.openxmlformats.org/presentationml/2006/ole">
            <mc:AlternateContent xmlns:mc="http://schemas.openxmlformats.org/markup-compatibility/2006">
              <mc:Choice xmlns:v="urn:schemas-microsoft-com:vml" Requires="v">
                <p:oleObj spid="_x0000_s7374" name="Image" r:id="rId3" imgW="7949160" imgH="9333000" progId="Photoshop.Image.16">
                  <p:embed/>
                </p:oleObj>
              </mc:Choice>
              <mc:Fallback>
                <p:oleObj name="Image" r:id="rId3" imgW="7949160" imgH="9333000" progId="Photoshop.Image.16">
                  <p:embed/>
                  <p:pic>
                    <p:nvPicPr>
                      <p:cNvPr id="0" name=""/>
                      <p:cNvPicPr/>
                      <p:nvPr/>
                    </p:nvPicPr>
                    <p:blipFill>
                      <a:blip r:embed="rId4"/>
                      <a:stretch>
                        <a:fillRect/>
                      </a:stretch>
                    </p:blipFill>
                    <p:spPr>
                      <a:xfrm>
                        <a:off x="2793917" y="1765939"/>
                        <a:ext cx="3601886" cy="4229738"/>
                      </a:xfrm>
                      <a:prstGeom prst="rect">
                        <a:avLst/>
                      </a:prstGeom>
                    </p:spPr>
                  </p:pic>
                </p:oleObj>
              </mc:Fallback>
            </mc:AlternateContent>
          </a:graphicData>
        </a:graphic>
      </p:graphicFrame>
    </p:spTree>
    <p:extLst>
      <p:ext uri="{BB962C8B-B14F-4D97-AF65-F5344CB8AC3E}">
        <p14:creationId xmlns:p14="http://schemas.microsoft.com/office/powerpoint/2010/main" val="78074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ext uri="{D42A27DB-BD31-4B8C-83A1-F6EECF244321}">
                <p14:modId xmlns:p14="http://schemas.microsoft.com/office/powerpoint/2010/main" val="1564709694"/>
              </p:ext>
            </p:extLst>
          </p:nvPr>
        </p:nvGraphicFramePr>
        <p:xfrm>
          <a:off x="2097088" y="1927660"/>
          <a:ext cx="4659312" cy="3063439"/>
        </p:xfrm>
        <a:graphic>
          <a:graphicData uri="http://schemas.openxmlformats.org/presentationml/2006/ole">
            <mc:AlternateContent xmlns:mc="http://schemas.openxmlformats.org/markup-compatibility/2006">
              <mc:Choice xmlns:v="urn:schemas-microsoft-com:vml" Requires="v">
                <p:oleObj spid="_x0000_s5347" name="Image" r:id="rId3" imgW="7898400" imgH="5193360" progId="Photoshop.Image.16">
                  <p:embed/>
                </p:oleObj>
              </mc:Choice>
              <mc:Fallback>
                <p:oleObj name="Image" r:id="rId3" imgW="7898400" imgH="5193360" progId="Photoshop.Image.16">
                  <p:embed/>
                  <p:pic>
                    <p:nvPicPr>
                      <p:cNvPr id="0" name=""/>
                      <p:cNvPicPr/>
                      <p:nvPr/>
                    </p:nvPicPr>
                    <p:blipFill>
                      <a:blip r:embed="rId4"/>
                      <a:stretch>
                        <a:fillRect/>
                      </a:stretch>
                    </p:blipFill>
                    <p:spPr>
                      <a:xfrm>
                        <a:off x="2097088" y="1927660"/>
                        <a:ext cx="4659312" cy="3063439"/>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Malik realizes that River Construction doesn’t exist</a:t>
            </a:r>
            <a:endParaRPr lang="en-US" dirty="0"/>
          </a:p>
        </p:txBody>
      </p:sp>
      <p:sp>
        <p:nvSpPr>
          <p:cNvPr id="3" name="Content Placeholder 2"/>
          <p:cNvSpPr>
            <a:spLocks noGrp="1"/>
          </p:cNvSpPr>
          <p:nvPr>
            <p:ph sz="half" idx="1"/>
          </p:nvPr>
        </p:nvSpPr>
        <p:spPr>
          <a:xfrm>
            <a:off x="457200" y="1246191"/>
            <a:ext cx="5699760" cy="514030"/>
          </a:xfrm>
        </p:spPr>
        <p:txBody>
          <a:bodyPr/>
          <a:lstStyle/>
          <a:p>
            <a:r>
              <a:rPr lang="en-US" dirty="0" smtClean="0"/>
              <a:t>Malik sees that River Construction doesn’t exist, so he can click the create new button to quickly add the entity.</a:t>
            </a:r>
            <a:endParaRPr lang="en-US" dirty="0"/>
          </a:p>
        </p:txBody>
      </p:sp>
      <p:cxnSp>
        <p:nvCxnSpPr>
          <p:cNvPr id="9" name="Straight Arrow Connector 8"/>
          <p:cNvCxnSpPr/>
          <p:nvPr/>
        </p:nvCxnSpPr>
        <p:spPr>
          <a:xfrm flipV="1">
            <a:off x="1524000" y="2127889"/>
            <a:ext cx="2021840" cy="1904361"/>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
          </p:nvPr>
        </p:nvSpPr>
        <p:spPr>
          <a:xfrm>
            <a:off x="594360" y="5261931"/>
            <a:ext cx="5699760" cy="514030"/>
          </a:xfrm>
        </p:spPr>
        <p:txBody>
          <a:bodyPr/>
          <a:lstStyle/>
          <a:p>
            <a:r>
              <a:rPr lang="en-US" sz="1050" dirty="0" smtClean="0"/>
              <a:t>Notes: The Quick add new button could be better if it was added next to the Entities row in the search result field above, one next to assets, one next to documents, also. If it’s important that Malik searches first, before the ability to add new.</a:t>
            </a:r>
            <a:endParaRPr lang="en-US" sz="1050" dirty="0"/>
          </a:p>
        </p:txBody>
      </p:sp>
    </p:spTree>
    <p:extLst>
      <p:ext uri="{BB962C8B-B14F-4D97-AF65-F5344CB8AC3E}">
        <p14:creationId xmlns:p14="http://schemas.microsoft.com/office/powerpoint/2010/main" val="1359213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clicks to add new, which brings up options</a:t>
            </a:r>
            <a:endParaRPr lang="en-US" dirty="0"/>
          </a:p>
        </p:txBody>
      </p:sp>
      <p:sp>
        <p:nvSpPr>
          <p:cNvPr id="3" name="Content Placeholder 2"/>
          <p:cNvSpPr>
            <a:spLocks noGrp="1"/>
          </p:cNvSpPr>
          <p:nvPr>
            <p:ph sz="half" idx="1"/>
          </p:nvPr>
        </p:nvSpPr>
        <p:spPr>
          <a:xfrm>
            <a:off x="457200" y="1246191"/>
            <a:ext cx="5765800" cy="468309"/>
          </a:xfrm>
        </p:spPr>
        <p:txBody>
          <a:bodyPr/>
          <a:lstStyle/>
          <a:p>
            <a:r>
              <a:rPr lang="en-US" dirty="0" smtClean="0"/>
              <a:t>Malik wants to add all of the items at once, instead of separately. He feels it will save him time. He clicks on “Custom”.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45256143"/>
              </p:ext>
            </p:extLst>
          </p:nvPr>
        </p:nvGraphicFramePr>
        <p:xfrm>
          <a:off x="1379538" y="2071371"/>
          <a:ext cx="5806219" cy="3079749"/>
        </p:xfrm>
        <a:graphic>
          <a:graphicData uri="http://schemas.openxmlformats.org/presentationml/2006/ole">
            <mc:AlternateContent xmlns:mc="http://schemas.openxmlformats.org/markup-compatibility/2006">
              <mc:Choice xmlns:v="urn:schemas-microsoft-com:vml" Requires="v">
                <p:oleObj spid="_x0000_s9324" name="Image" r:id="rId3" imgW="6653880" imgH="3529800" progId="Photoshop.Image.16">
                  <p:embed/>
                </p:oleObj>
              </mc:Choice>
              <mc:Fallback>
                <p:oleObj name="Image" r:id="rId3" imgW="6653880" imgH="3529800" progId="Photoshop.Image.16">
                  <p:embed/>
                  <p:pic>
                    <p:nvPicPr>
                      <p:cNvPr id="0" name=""/>
                      <p:cNvPicPr/>
                      <p:nvPr/>
                    </p:nvPicPr>
                    <p:blipFill>
                      <a:blip r:embed="rId4"/>
                      <a:stretch>
                        <a:fillRect/>
                      </a:stretch>
                    </p:blipFill>
                    <p:spPr>
                      <a:xfrm>
                        <a:off x="1379538" y="2071371"/>
                        <a:ext cx="5806219" cy="3079749"/>
                      </a:xfrm>
                      <a:prstGeom prst="rect">
                        <a:avLst/>
                      </a:prstGeom>
                    </p:spPr>
                  </p:pic>
                </p:oleObj>
              </mc:Fallback>
            </mc:AlternateContent>
          </a:graphicData>
        </a:graphic>
      </p:graphicFrame>
      <p:cxnSp>
        <p:nvCxnSpPr>
          <p:cNvPr id="6" name="Straight Arrow Connector 5"/>
          <p:cNvCxnSpPr/>
          <p:nvPr/>
        </p:nvCxnSpPr>
        <p:spPr>
          <a:xfrm flipH="1" flipV="1">
            <a:off x="4841240" y="2771618"/>
            <a:ext cx="3216910" cy="3332"/>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1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wants to add all of the items at once, instead of separately. He feels it will save him time. He clicks on “Custom”.</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670927814"/>
              </p:ext>
            </p:extLst>
          </p:nvPr>
        </p:nvGraphicFramePr>
        <p:xfrm>
          <a:off x="1875491" y="1793878"/>
          <a:ext cx="4893609" cy="3688940"/>
        </p:xfrm>
        <a:graphic>
          <a:graphicData uri="http://schemas.openxmlformats.org/presentationml/2006/ole">
            <mc:AlternateContent xmlns:mc="http://schemas.openxmlformats.org/markup-compatibility/2006">
              <mc:Choice xmlns:v="urn:schemas-microsoft-com:vml" Requires="v">
                <p:oleObj spid="_x0000_s10333" name="Image" r:id="rId3" imgW="15428520" imgH="11631600" progId="Photoshop.Image.16">
                  <p:embed/>
                </p:oleObj>
              </mc:Choice>
              <mc:Fallback>
                <p:oleObj name="Image" r:id="rId3" imgW="15428520" imgH="11631600" progId="Photoshop.Image.16">
                  <p:embed/>
                  <p:pic>
                    <p:nvPicPr>
                      <p:cNvPr id="0" name=""/>
                      <p:cNvPicPr/>
                      <p:nvPr/>
                    </p:nvPicPr>
                    <p:blipFill>
                      <a:blip r:embed="rId4"/>
                      <a:stretch>
                        <a:fillRect/>
                      </a:stretch>
                    </p:blipFill>
                    <p:spPr>
                      <a:xfrm>
                        <a:off x="1875491" y="1793878"/>
                        <a:ext cx="4893609" cy="3688940"/>
                      </a:xfrm>
                      <a:prstGeom prst="rect">
                        <a:avLst/>
                      </a:prstGeom>
                    </p:spPr>
                  </p:pic>
                </p:oleObj>
              </mc:Fallback>
            </mc:AlternateContent>
          </a:graphicData>
        </a:graphic>
      </p:graphicFrame>
      <p:sp>
        <p:nvSpPr>
          <p:cNvPr id="7" name="Content Placeholder 2"/>
          <p:cNvSpPr>
            <a:spLocks noGrp="1"/>
          </p:cNvSpPr>
          <p:nvPr>
            <p:ph sz="half" idx="1"/>
          </p:nvPr>
        </p:nvSpPr>
        <p:spPr>
          <a:xfrm>
            <a:off x="594360" y="5631209"/>
            <a:ext cx="5699760" cy="514030"/>
          </a:xfrm>
        </p:spPr>
        <p:txBody>
          <a:bodyPr/>
          <a:lstStyle/>
          <a:p>
            <a:r>
              <a:rPr lang="en-US" sz="1050" dirty="0" smtClean="0"/>
              <a:t>Notes: This process may work best in the actual page, versus a modal. This would have to be thought through more.</a:t>
            </a:r>
            <a:endParaRPr lang="en-US" sz="1050" dirty="0"/>
          </a:p>
        </p:txBody>
      </p:sp>
    </p:spTree>
    <p:extLst>
      <p:ext uri="{BB962C8B-B14F-4D97-AF65-F5344CB8AC3E}">
        <p14:creationId xmlns:p14="http://schemas.microsoft.com/office/powerpoint/2010/main" val="1712425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is entering the first entity of two.</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23363332"/>
              </p:ext>
            </p:extLst>
          </p:nvPr>
        </p:nvGraphicFramePr>
        <p:xfrm>
          <a:off x="1304924" y="1606550"/>
          <a:ext cx="5770215" cy="4349750"/>
        </p:xfrm>
        <a:graphic>
          <a:graphicData uri="http://schemas.openxmlformats.org/presentationml/2006/ole">
            <mc:AlternateContent xmlns:mc="http://schemas.openxmlformats.org/markup-compatibility/2006">
              <mc:Choice xmlns:v="urn:schemas-microsoft-com:vml" Requires="v">
                <p:oleObj spid="_x0000_s11351" name="Image" r:id="rId3" imgW="15428520" imgH="11631600" progId="Photoshop.Image.16">
                  <p:embed/>
                </p:oleObj>
              </mc:Choice>
              <mc:Fallback>
                <p:oleObj name="Image" r:id="rId3" imgW="15428520" imgH="11631600" progId="Photoshop.Image.16">
                  <p:embed/>
                  <p:pic>
                    <p:nvPicPr>
                      <p:cNvPr id="0" name=""/>
                      <p:cNvPicPr/>
                      <p:nvPr/>
                    </p:nvPicPr>
                    <p:blipFill>
                      <a:blip r:embed="rId4"/>
                      <a:stretch>
                        <a:fillRect/>
                      </a:stretch>
                    </p:blipFill>
                    <p:spPr>
                      <a:xfrm>
                        <a:off x="1304924" y="1606550"/>
                        <a:ext cx="5770215" cy="4349750"/>
                      </a:xfrm>
                      <a:prstGeom prst="rect">
                        <a:avLst/>
                      </a:prstGeom>
                    </p:spPr>
                  </p:pic>
                </p:oleObj>
              </mc:Fallback>
            </mc:AlternateContent>
          </a:graphicData>
        </a:graphic>
      </p:graphicFrame>
    </p:spTree>
    <p:extLst>
      <p:ext uri="{BB962C8B-B14F-4D97-AF65-F5344CB8AC3E}">
        <p14:creationId xmlns:p14="http://schemas.microsoft.com/office/powerpoint/2010/main" val="79085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763"/>
            <a:ext cx="8229600" cy="627864"/>
          </a:xfrm>
        </p:spPr>
        <p:txBody>
          <a:bodyPr/>
          <a:lstStyle/>
          <a:p>
            <a:r>
              <a:rPr lang="en-US" dirty="0" smtClean="0"/>
              <a:t>New customer, River Construction and Byers Brothers, of Circle Bank</a:t>
            </a:r>
            <a:endParaRPr lang="en-US" dirty="0"/>
          </a:p>
        </p:txBody>
      </p:sp>
      <p:sp>
        <p:nvSpPr>
          <p:cNvPr id="3" name="Content Placeholder 2"/>
          <p:cNvSpPr>
            <a:spLocks noGrp="1"/>
          </p:cNvSpPr>
          <p:nvPr>
            <p:ph idx="1"/>
          </p:nvPr>
        </p:nvSpPr>
        <p:spPr>
          <a:xfrm>
            <a:off x="457200" y="1427748"/>
            <a:ext cx="8229600" cy="4514268"/>
          </a:xfrm>
        </p:spPr>
        <p:txBody>
          <a:bodyPr/>
          <a:lstStyle/>
          <a:p>
            <a:pPr marL="285750" indent="-285750">
              <a:buFont typeface="Arial" panose="020B0604020202020204" pitchFamily="34" charset="0"/>
              <a:buChar char="•"/>
            </a:pPr>
            <a:r>
              <a:rPr lang="en-US" dirty="0" smtClean="0"/>
              <a:t>A new customer, called River Construction, is requesting a mortgage and construction loan on a new commercial land development area, from the ground up. Total costs of the land and new construction is totaled at 9,200,000 USD. </a:t>
            </a:r>
          </a:p>
          <a:p>
            <a:pPr marL="285750" indent="-285750">
              <a:buFont typeface="Arial" panose="020B0604020202020204" pitchFamily="34" charset="0"/>
              <a:buChar char="•"/>
            </a:pPr>
            <a:r>
              <a:rPr lang="en-US" dirty="0" smtClean="0"/>
              <a:t>Specific requests: </a:t>
            </a:r>
          </a:p>
          <a:p>
            <a:pPr marL="515938" lvl="1" indent="-285750">
              <a:buFont typeface="Arial" panose="020B0604020202020204" pitchFamily="34" charset="0"/>
              <a:buChar char="•"/>
            </a:pPr>
            <a:r>
              <a:rPr lang="en-US" dirty="0" smtClean="0"/>
              <a:t>Mortgage Loan at 6,000,000</a:t>
            </a:r>
          </a:p>
          <a:p>
            <a:pPr marL="515938" lvl="1" indent="-285750">
              <a:buFont typeface="Arial" panose="020B0604020202020204" pitchFamily="34" charset="0"/>
              <a:buChar char="•"/>
            </a:pPr>
            <a:r>
              <a:rPr lang="en-US" dirty="0" smtClean="0"/>
              <a:t>Construction Loan at 3,200,000</a:t>
            </a:r>
          </a:p>
          <a:p>
            <a:pPr marL="285750" indent="-285750">
              <a:buFont typeface="Arial" panose="020B0604020202020204" pitchFamily="34" charset="0"/>
              <a:buChar char="•"/>
            </a:pPr>
            <a:r>
              <a:rPr lang="en-US" dirty="0" smtClean="0"/>
              <a:t>In addition, a new customer, called Byers Brothers, is guaranteeing the loans.</a:t>
            </a:r>
          </a:p>
          <a:p>
            <a:pPr marL="741363" lvl="2" indent="-285750">
              <a:buFontTx/>
              <a:buChar char="-"/>
            </a:pPr>
            <a:endParaRPr lang="en-US" dirty="0" smtClean="0"/>
          </a:p>
          <a:p>
            <a:endParaRPr lang="en-US" dirty="0"/>
          </a:p>
        </p:txBody>
      </p:sp>
    </p:spTree>
    <p:extLst>
      <p:ext uri="{BB962C8B-B14F-4D97-AF65-F5344CB8AC3E}">
        <p14:creationId xmlns:p14="http://schemas.microsoft.com/office/powerpoint/2010/main" val="198099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is entering entity two of two.</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0" y="1517650"/>
            <a:ext cx="5887511" cy="4438650"/>
          </a:xfrm>
          <a:prstGeom prst="rect">
            <a:avLst/>
          </a:prstGeom>
        </p:spPr>
      </p:pic>
    </p:spTree>
    <p:extLst>
      <p:ext uri="{BB962C8B-B14F-4D97-AF65-F5344CB8AC3E}">
        <p14:creationId xmlns:p14="http://schemas.microsoft.com/office/powerpoint/2010/main" val="3637125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is entering the 1</a:t>
            </a:r>
            <a:r>
              <a:rPr lang="en-US" baseline="30000" dirty="0" smtClean="0"/>
              <a:t>st</a:t>
            </a:r>
            <a:r>
              <a:rPr lang="en-US" dirty="0" smtClean="0"/>
              <a:t> facility/product.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968" y="1606550"/>
            <a:ext cx="5929623" cy="4470399"/>
          </a:xfrm>
          <a:prstGeom prst="rect">
            <a:avLst/>
          </a:prstGeom>
        </p:spPr>
      </p:pic>
    </p:spTree>
    <p:extLst>
      <p:ext uri="{BB962C8B-B14F-4D97-AF65-F5344CB8AC3E}">
        <p14:creationId xmlns:p14="http://schemas.microsoft.com/office/powerpoint/2010/main" val="2120669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is adding the assets.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1" y="1562100"/>
            <a:ext cx="5765799" cy="4346890"/>
          </a:xfrm>
          <a:prstGeom prst="rect">
            <a:avLst/>
          </a:prstGeom>
        </p:spPr>
      </p:pic>
    </p:spTree>
    <p:extLst>
      <p:ext uri="{BB962C8B-B14F-4D97-AF65-F5344CB8AC3E}">
        <p14:creationId xmlns:p14="http://schemas.microsoft.com/office/powerpoint/2010/main" val="3468598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is custom adding his content</a:t>
            </a:r>
            <a:endParaRPr lang="en-US" dirty="0"/>
          </a:p>
        </p:txBody>
      </p:sp>
      <p:sp>
        <p:nvSpPr>
          <p:cNvPr id="3" name="Content Placeholder 2"/>
          <p:cNvSpPr>
            <a:spLocks noGrp="1"/>
          </p:cNvSpPr>
          <p:nvPr>
            <p:ph sz="half" idx="1"/>
          </p:nvPr>
        </p:nvSpPr>
        <p:spPr>
          <a:xfrm>
            <a:off x="457200" y="1138241"/>
            <a:ext cx="5765800" cy="468309"/>
          </a:xfrm>
        </p:spPr>
        <p:txBody>
          <a:bodyPr/>
          <a:lstStyle/>
          <a:p>
            <a:r>
              <a:rPr lang="en-US" dirty="0" smtClean="0"/>
              <a:t>Malik is adding the collateral.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81" y="1465098"/>
            <a:ext cx="5546358" cy="4181452"/>
          </a:xfrm>
          <a:prstGeom prst="rect">
            <a:avLst/>
          </a:prstGeom>
        </p:spPr>
      </p:pic>
      <p:sp>
        <p:nvSpPr>
          <p:cNvPr id="7" name="Content Placeholder 2"/>
          <p:cNvSpPr>
            <a:spLocks noGrp="1"/>
          </p:cNvSpPr>
          <p:nvPr>
            <p:ph sz="half" idx="1"/>
          </p:nvPr>
        </p:nvSpPr>
        <p:spPr>
          <a:xfrm>
            <a:off x="594360" y="5722750"/>
            <a:ext cx="5699760" cy="281619"/>
          </a:xfrm>
        </p:spPr>
        <p:txBody>
          <a:bodyPr/>
          <a:lstStyle/>
          <a:p>
            <a:r>
              <a:rPr lang="en-US" sz="1050" dirty="0" smtClean="0"/>
              <a:t>Notes: We will have to have the ability to associate loans/assets and entities together, </a:t>
            </a:r>
            <a:r>
              <a:rPr lang="en-US" sz="1050" dirty="0" err="1" smtClean="0"/>
              <a:t>ect</a:t>
            </a:r>
            <a:r>
              <a:rPr lang="en-US" sz="1050" dirty="0" smtClean="0"/>
              <a:t>.</a:t>
            </a:r>
            <a:endParaRPr lang="en-US" sz="1050" dirty="0"/>
          </a:p>
        </p:txBody>
      </p:sp>
    </p:spTree>
    <p:extLst>
      <p:ext uri="{BB962C8B-B14F-4D97-AF65-F5344CB8AC3E}">
        <p14:creationId xmlns:p14="http://schemas.microsoft.com/office/powerpoint/2010/main" val="1055626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finalizes the adding process</a:t>
            </a:r>
            <a:endParaRPr lang="en-US" dirty="0"/>
          </a:p>
        </p:txBody>
      </p:sp>
      <p:sp>
        <p:nvSpPr>
          <p:cNvPr id="3" name="Content Placeholder 2"/>
          <p:cNvSpPr>
            <a:spLocks noGrp="1"/>
          </p:cNvSpPr>
          <p:nvPr>
            <p:ph sz="half" idx="1"/>
          </p:nvPr>
        </p:nvSpPr>
        <p:spPr>
          <a:xfrm>
            <a:off x="457200" y="1081091"/>
            <a:ext cx="7048500" cy="481009"/>
          </a:xfrm>
        </p:spPr>
        <p:txBody>
          <a:bodyPr/>
          <a:lstStyle/>
          <a:p>
            <a:r>
              <a:rPr lang="en-US" sz="1200" dirty="0" smtClean="0"/>
              <a:t>Malik is viewing an individual asset, after he added all of the contents. The summary of all items associated with this asset, is viewable to the right. He can quickly scan the associations or add new or view details, as needed.</a:t>
            </a:r>
            <a:endParaRPr lang="en-US" sz="1200" dirty="0"/>
          </a:p>
        </p:txBody>
      </p:sp>
      <p:graphicFrame>
        <p:nvGraphicFramePr>
          <p:cNvPr id="10" name="Object 9"/>
          <p:cNvGraphicFramePr>
            <a:graphicFrameLocks noChangeAspect="1"/>
          </p:cNvGraphicFramePr>
          <p:nvPr>
            <p:extLst>
              <p:ext uri="{D42A27DB-BD31-4B8C-83A1-F6EECF244321}">
                <p14:modId xmlns:p14="http://schemas.microsoft.com/office/powerpoint/2010/main" val="228880404"/>
              </p:ext>
            </p:extLst>
          </p:nvPr>
        </p:nvGraphicFramePr>
        <p:xfrm>
          <a:off x="1388428" y="1792137"/>
          <a:ext cx="6117272" cy="4240514"/>
        </p:xfrm>
        <a:graphic>
          <a:graphicData uri="http://schemas.openxmlformats.org/presentationml/2006/ole">
            <mc:AlternateContent xmlns:mc="http://schemas.openxmlformats.org/markup-compatibility/2006">
              <mc:Choice xmlns:v="urn:schemas-microsoft-com:vml" Requires="v">
                <p:oleObj spid="_x0000_s16402" name="Image" r:id="rId3" imgW="15441120" imgH="10704600" progId="Photoshop.Image.16">
                  <p:embed/>
                </p:oleObj>
              </mc:Choice>
              <mc:Fallback>
                <p:oleObj name="Image" r:id="rId3" imgW="15441120" imgH="10704600" progId="Photoshop.Image.16">
                  <p:embed/>
                  <p:pic>
                    <p:nvPicPr>
                      <p:cNvPr id="0" name=""/>
                      <p:cNvPicPr/>
                      <p:nvPr/>
                    </p:nvPicPr>
                    <p:blipFill>
                      <a:blip r:embed="rId4"/>
                      <a:stretch>
                        <a:fillRect/>
                      </a:stretch>
                    </p:blipFill>
                    <p:spPr>
                      <a:xfrm>
                        <a:off x="1388428" y="1792137"/>
                        <a:ext cx="6117272" cy="4240514"/>
                      </a:xfrm>
                      <a:prstGeom prst="rect">
                        <a:avLst/>
                      </a:prstGeom>
                    </p:spPr>
                  </p:pic>
                </p:oleObj>
              </mc:Fallback>
            </mc:AlternateContent>
          </a:graphicData>
        </a:graphic>
      </p:graphicFrame>
      <p:cxnSp>
        <p:nvCxnSpPr>
          <p:cNvPr id="8" name="Straight Arrow Connector 7"/>
          <p:cNvCxnSpPr/>
          <p:nvPr/>
        </p:nvCxnSpPr>
        <p:spPr>
          <a:xfrm flipH="1" flipV="1">
            <a:off x="7505700" y="3912394"/>
            <a:ext cx="1299210" cy="602610"/>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6536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can view this overview from any tied item</a:t>
            </a:r>
            <a:endParaRPr lang="en-US" dirty="0"/>
          </a:p>
        </p:txBody>
      </p:sp>
      <p:sp>
        <p:nvSpPr>
          <p:cNvPr id="3" name="Content Placeholder 2"/>
          <p:cNvSpPr>
            <a:spLocks noGrp="1"/>
          </p:cNvSpPr>
          <p:nvPr>
            <p:ph sz="half" idx="1"/>
          </p:nvPr>
        </p:nvSpPr>
        <p:spPr>
          <a:xfrm>
            <a:off x="457200" y="1081091"/>
            <a:ext cx="7048500" cy="481009"/>
          </a:xfrm>
        </p:spPr>
        <p:txBody>
          <a:bodyPr/>
          <a:lstStyle/>
          <a:p>
            <a:r>
              <a:rPr lang="en-US" sz="1200" dirty="0" smtClean="0"/>
              <a:t>Malik is viewing the entity he created and can also view this same overview content from the items related to this entity.</a:t>
            </a:r>
            <a:endParaRPr lang="en-US" sz="1200" dirty="0"/>
          </a:p>
        </p:txBody>
      </p:sp>
      <p:graphicFrame>
        <p:nvGraphicFramePr>
          <p:cNvPr id="4" name="Object 3"/>
          <p:cNvGraphicFramePr>
            <a:graphicFrameLocks noChangeAspect="1"/>
          </p:cNvGraphicFramePr>
          <p:nvPr>
            <p:extLst>
              <p:ext uri="{D42A27DB-BD31-4B8C-83A1-F6EECF244321}">
                <p14:modId xmlns:p14="http://schemas.microsoft.com/office/powerpoint/2010/main" val="532529834"/>
              </p:ext>
            </p:extLst>
          </p:nvPr>
        </p:nvGraphicFramePr>
        <p:xfrm>
          <a:off x="1470266" y="1562100"/>
          <a:ext cx="6203467" cy="4306094"/>
        </p:xfrm>
        <a:graphic>
          <a:graphicData uri="http://schemas.openxmlformats.org/presentationml/2006/ole">
            <mc:AlternateContent xmlns:mc="http://schemas.openxmlformats.org/markup-compatibility/2006">
              <mc:Choice xmlns:v="urn:schemas-microsoft-com:vml" Requires="v">
                <p:oleObj spid="_x0000_s17425" name="Image" r:id="rId3" imgW="15441120" imgH="10717200" progId="Photoshop.Image.16">
                  <p:embed/>
                </p:oleObj>
              </mc:Choice>
              <mc:Fallback>
                <p:oleObj name="Image" r:id="rId3" imgW="15441120" imgH="10717200" progId="Photoshop.Image.16">
                  <p:embed/>
                  <p:pic>
                    <p:nvPicPr>
                      <p:cNvPr id="0" name=""/>
                      <p:cNvPicPr/>
                      <p:nvPr/>
                    </p:nvPicPr>
                    <p:blipFill>
                      <a:blip r:embed="rId4"/>
                      <a:stretch>
                        <a:fillRect/>
                      </a:stretch>
                    </p:blipFill>
                    <p:spPr>
                      <a:xfrm>
                        <a:off x="1470266" y="1562100"/>
                        <a:ext cx="6203467" cy="4306094"/>
                      </a:xfrm>
                      <a:prstGeom prst="rect">
                        <a:avLst/>
                      </a:prstGeom>
                    </p:spPr>
                  </p:pic>
                </p:oleObj>
              </mc:Fallback>
            </mc:AlternateContent>
          </a:graphicData>
        </a:graphic>
      </p:graphicFrame>
      <p:cxnSp>
        <p:nvCxnSpPr>
          <p:cNvPr id="8" name="Straight Arrow Connector 7"/>
          <p:cNvCxnSpPr/>
          <p:nvPr/>
        </p:nvCxnSpPr>
        <p:spPr>
          <a:xfrm flipH="1" flipV="1">
            <a:off x="7673733" y="4019074"/>
            <a:ext cx="1299210" cy="602610"/>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05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wants to add additional items</a:t>
            </a:r>
            <a:endParaRPr lang="en-US" dirty="0"/>
          </a:p>
        </p:txBody>
      </p:sp>
      <p:sp>
        <p:nvSpPr>
          <p:cNvPr id="3" name="Content Placeholder 2"/>
          <p:cNvSpPr>
            <a:spLocks noGrp="1"/>
          </p:cNvSpPr>
          <p:nvPr>
            <p:ph sz="half" idx="1"/>
          </p:nvPr>
        </p:nvSpPr>
        <p:spPr>
          <a:xfrm>
            <a:off x="457200" y="1081091"/>
            <a:ext cx="7048500" cy="481009"/>
          </a:xfrm>
        </p:spPr>
        <p:txBody>
          <a:bodyPr/>
          <a:lstStyle/>
          <a:p>
            <a:r>
              <a:rPr lang="en-US" sz="1200" dirty="0" smtClean="0"/>
              <a:t>If Malik is in an entity and wants to add a few more items to it, he could click to add custom groups of elements, similar to the global create new in the header.</a:t>
            </a:r>
            <a:endParaRPr lang="en-US" sz="1200" dirty="0"/>
          </a:p>
        </p:txBody>
      </p:sp>
      <p:graphicFrame>
        <p:nvGraphicFramePr>
          <p:cNvPr id="5" name="Object 4"/>
          <p:cNvGraphicFramePr>
            <a:graphicFrameLocks noChangeAspect="1"/>
          </p:cNvGraphicFramePr>
          <p:nvPr>
            <p:extLst>
              <p:ext uri="{D42A27DB-BD31-4B8C-83A1-F6EECF244321}">
                <p14:modId xmlns:p14="http://schemas.microsoft.com/office/powerpoint/2010/main" val="4101203786"/>
              </p:ext>
            </p:extLst>
          </p:nvPr>
        </p:nvGraphicFramePr>
        <p:xfrm>
          <a:off x="548640" y="1692278"/>
          <a:ext cx="7948158" cy="3077842"/>
        </p:xfrm>
        <a:graphic>
          <a:graphicData uri="http://schemas.openxmlformats.org/presentationml/2006/ole">
            <mc:AlternateContent xmlns:mc="http://schemas.openxmlformats.org/markup-compatibility/2006">
              <mc:Choice xmlns:v="urn:schemas-microsoft-com:vml" Requires="v">
                <p:oleObj spid="_x0000_s18447" name="Image" r:id="rId3" imgW="15441120" imgH="5980680" progId="Photoshop.Image.16">
                  <p:embed/>
                </p:oleObj>
              </mc:Choice>
              <mc:Fallback>
                <p:oleObj name="Image" r:id="rId3" imgW="15441120" imgH="5980680" progId="Photoshop.Image.16">
                  <p:embed/>
                  <p:pic>
                    <p:nvPicPr>
                      <p:cNvPr id="0" name=""/>
                      <p:cNvPicPr/>
                      <p:nvPr/>
                    </p:nvPicPr>
                    <p:blipFill>
                      <a:blip r:embed="rId4"/>
                      <a:stretch>
                        <a:fillRect/>
                      </a:stretch>
                    </p:blipFill>
                    <p:spPr>
                      <a:xfrm>
                        <a:off x="548640" y="1692278"/>
                        <a:ext cx="7948158" cy="3077842"/>
                      </a:xfrm>
                      <a:prstGeom prst="rect">
                        <a:avLst/>
                      </a:prstGeom>
                    </p:spPr>
                  </p:pic>
                </p:oleObj>
              </mc:Fallback>
            </mc:AlternateContent>
          </a:graphicData>
        </a:graphic>
      </p:graphicFrame>
      <p:cxnSp>
        <p:nvCxnSpPr>
          <p:cNvPr id="8" name="Straight Arrow Connector 7"/>
          <p:cNvCxnSpPr/>
          <p:nvPr/>
        </p:nvCxnSpPr>
        <p:spPr>
          <a:xfrm flipV="1">
            <a:off x="5471160" y="2499360"/>
            <a:ext cx="1726428" cy="2400938"/>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5872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2665102478"/>
              </p:ext>
            </p:extLst>
          </p:nvPr>
        </p:nvGraphicFramePr>
        <p:xfrm>
          <a:off x="457199" y="1959296"/>
          <a:ext cx="8402693" cy="2673982"/>
        </p:xfrm>
        <a:graphic>
          <a:graphicData uri="http://schemas.openxmlformats.org/presentationml/2006/ole">
            <mc:AlternateContent xmlns:mc="http://schemas.openxmlformats.org/markup-compatibility/2006">
              <mc:Choice xmlns:v="urn:schemas-microsoft-com:vml" Requires="v">
                <p:oleObj spid="_x0000_s13354" name="Image" r:id="rId3" imgW="15441120" imgH="4914000" progId="Photoshop.Image.16">
                  <p:embed/>
                </p:oleObj>
              </mc:Choice>
              <mc:Fallback>
                <p:oleObj name="Image" r:id="rId3" imgW="15441120" imgH="4914000" progId="Photoshop.Image.16">
                  <p:embed/>
                  <p:pic>
                    <p:nvPicPr>
                      <p:cNvPr id="0" name=""/>
                      <p:cNvPicPr/>
                      <p:nvPr/>
                    </p:nvPicPr>
                    <p:blipFill>
                      <a:blip r:embed="rId4"/>
                      <a:stretch>
                        <a:fillRect/>
                      </a:stretch>
                    </p:blipFill>
                    <p:spPr>
                      <a:xfrm>
                        <a:off x="457199" y="1959296"/>
                        <a:ext cx="8402693" cy="267398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Global elements, navigation at the top </a:t>
            </a:r>
            <a:endParaRPr lang="en-US" dirty="0"/>
          </a:p>
        </p:txBody>
      </p:sp>
      <p:sp>
        <p:nvSpPr>
          <p:cNvPr id="3" name="Content Placeholder 2"/>
          <p:cNvSpPr>
            <a:spLocks noGrp="1"/>
          </p:cNvSpPr>
          <p:nvPr>
            <p:ph sz="half" idx="1"/>
          </p:nvPr>
        </p:nvSpPr>
        <p:spPr>
          <a:xfrm>
            <a:off x="457200" y="1081091"/>
            <a:ext cx="7346950" cy="625789"/>
          </a:xfrm>
        </p:spPr>
        <p:txBody>
          <a:bodyPr/>
          <a:lstStyle/>
          <a:p>
            <a:r>
              <a:rPr lang="en-US" sz="1200" dirty="0" smtClean="0"/>
              <a:t>A more clear hierarchy on the page. Malik can switch between major global functions of </a:t>
            </a:r>
            <a:r>
              <a:rPr lang="en-US" sz="1200" dirty="0" err="1" smtClean="0"/>
              <a:t>CreditLens</a:t>
            </a:r>
            <a:r>
              <a:rPr lang="en-US" sz="1200" dirty="0" smtClean="0"/>
              <a:t>, knowing where he is in the application, more clearly, without having to be on a certain page. Can switch between editing an entity and going into Workflow, for example. Proposition of a more clear separation between being in Workflow or not. Use of empty space, as well, for useful functionality.</a:t>
            </a:r>
            <a:endParaRPr lang="en-US" sz="1100" dirty="0"/>
          </a:p>
        </p:txBody>
      </p:sp>
      <p:cxnSp>
        <p:nvCxnSpPr>
          <p:cNvPr id="8" name="Straight Arrow Connector 7"/>
          <p:cNvCxnSpPr/>
          <p:nvPr/>
        </p:nvCxnSpPr>
        <p:spPr>
          <a:xfrm flipH="1" flipV="1">
            <a:off x="1813560" y="2157892"/>
            <a:ext cx="1074420" cy="1394460"/>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sz="half" idx="1"/>
          </p:nvPr>
        </p:nvSpPr>
        <p:spPr>
          <a:xfrm>
            <a:off x="457199" y="5084290"/>
            <a:ext cx="7346950" cy="625789"/>
          </a:xfrm>
        </p:spPr>
        <p:txBody>
          <a:bodyPr/>
          <a:lstStyle/>
          <a:p>
            <a:r>
              <a:rPr lang="en-US" sz="1200" dirty="0" smtClean="0"/>
              <a:t>Functions only then related to the entity the user is in, so it’s more clear and the left </a:t>
            </a:r>
            <a:r>
              <a:rPr lang="en-US" sz="1200" dirty="0" err="1" smtClean="0"/>
              <a:t>nav</a:t>
            </a:r>
            <a:r>
              <a:rPr lang="en-US" sz="1200" dirty="0" smtClean="0"/>
              <a:t> is less cluttered and more focused. This then allows the potential to push more content from the pages themselves (pages with “too many tabs”, extra tabs, accordions, into the left navigation. No click to open links.</a:t>
            </a:r>
            <a:endParaRPr lang="en-US" sz="1100" dirty="0"/>
          </a:p>
        </p:txBody>
      </p:sp>
      <p:cxnSp>
        <p:nvCxnSpPr>
          <p:cNvPr id="17" name="Straight Arrow Connector 16"/>
          <p:cNvCxnSpPr/>
          <p:nvPr/>
        </p:nvCxnSpPr>
        <p:spPr>
          <a:xfrm flipV="1">
            <a:off x="937260" y="3367566"/>
            <a:ext cx="312420" cy="1645445"/>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980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190180987"/>
              </p:ext>
            </p:extLst>
          </p:nvPr>
        </p:nvGraphicFramePr>
        <p:xfrm>
          <a:off x="457200" y="1435498"/>
          <a:ext cx="8412824" cy="2664061"/>
        </p:xfrm>
        <a:graphic>
          <a:graphicData uri="http://schemas.openxmlformats.org/presentationml/2006/ole">
            <mc:AlternateContent xmlns:mc="http://schemas.openxmlformats.org/markup-compatibility/2006">
              <mc:Choice xmlns:v="urn:schemas-microsoft-com:vml" Requires="v">
                <p:oleObj spid="_x0000_s15390" name="Image" r:id="rId3" imgW="15441120" imgH="4888800" progId="Photoshop.Image.16">
                  <p:embed/>
                </p:oleObj>
              </mc:Choice>
              <mc:Fallback>
                <p:oleObj name="Image" r:id="rId3" imgW="15441120" imgH="4888800" progId="Photoshop.Image.16">
                  <p:embed/>
                  <p:pic>
                    <p:nvPicPr>
                      <p:cNvPr id="0" name=""/>
                      <p:cNvPicPr/>
                      <p:nvPr/>
                    </p:nvPicPr>
                    <p:blipFill>
                      <a:blip r:embed="rId4"/>
                      <a:stretch>
                        <a:fillRect/>
                      </a:stretch>
                    </p:blipFill>
                    <p:spPr>
                      <a:xfrm>
                        <a:off x="457200" y="1435498"/>
                        <a:ext cx="8412824" cy="2664061"/>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Global elements, navigation open</a:t>
            </a:r>
            <a:endParaRPr lang="en-US" dirty="0"/>
          </a:p>
        </p:txBody>
      </p:sp>
      <p:sp>
        <p:nvSpPr>
          <p:cNvPr id="3" name="Content Placeholder 2"/>
          <p:cNvSpPr>
            <a:spLocks noGrp="1"/>
          </p:cNvSpPr>
          <p:nvPr>
            <p:ph sz="half" idx="1"/>
          </p:nvPr>
        </p:nvSpPr>
        <p:spPr>
          <a:xfrm>
            <a:off x="457200" y="1081091"/>
            <a:ext cx="7346950" cy="625789"/>
          </a:xfrm>
        </p:spPr>
        <p:txBody>
          <a:bodyPr/>
          <a:lstStyle/>
          <a:p>
            <a:r>
              <a:rPr lang="en-US" sz="1200" dirty="0" smtClean="0"/>
              <a:t>Examples of more global elements or functionality that could be added to this menu.</a:t>
            </a:r>
            <a:endParaRPr lang="en-US" sz="1100" dirty="0"/>
          </a:p>
        </p:txBody>
      </p:sp>
      <p:cxnSp>
        <p:nvCxnSpPr>
          <p:cNvPr id="8" name="Straight Arrow Connector 7"/>
          <p:cNvCxnSpPr/>
          <p:nvPr/>
        </p:nvCxnSpPr>
        <p:spPr>
          <a:xfrm flipH="1" flipV="1">
            <a:off x="2186940" y="2191466"/>
            <a:ext cx="1074420" cy="1394460"/>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012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p:cNvGraphicFramePr>
            <a:graphicFrameLocks noChangeAspect="1"/>
          </p:cNvGraphicFramePr>
          <p:nvPr>
            <p:extLst>
              <p:ext uri="{D42A27DB-BD31-4B8C-83A1-F6EECF244321}">
                <p14:modId xmlns:p14="http://schemas.microsoft.com/office/powerpoint/2010/main" val="859380586"/>
              </p:ext>
            </p:extLst>
          </p:nvPr>
        </p:nvGraphicFramePr>
        <p:xfrm>
          <a:off x="1192847" y="1393985"/>
          <a:ext cx="6611303" cy="4728956"/>
        </p:xfrm>
        <a:graphic>
          <a:graphicData uri="http://schemas.openxmlformats.org/presentationml/2006/ole">
            <mc:AlternateContent xmlns:mc="http://schemas.openxmlformats.org/markup-compatibility/2006">
              <mc:Choice xmlns:v="urn:schemas-microsoft-com:vml" Requires="v">
                <p:oleObj spid="_x0000_s14368" name="Image" r:id="rId3" imgW="15428520" imgH="11034720" progId="Photoshop.Image.16">
                  <p:embed/>
                </p:oleObj>
              </mc:Choice>
              <mc:Fallback>
                <p:oleObj name="Image" r:id="rId3" imgW="15428520" imgH="11034720" progId="Photoshop.Image.16">
                  <p:embed/>
                  <p:pic>
                    <p:nvPicPr>
                      <p:cNvPr id="0" name=""/>
                      <p:cNvPicPr/>
                      <p:nvPr/>
                    </p:nvPicPr>
                    <p:blipFill>
                      <a:blip r:embed="rId4"/>
                      <a:stretch>
                        <a:fillRect/>
                      </a:stretch>
                    </p:blipFill>
                    <p:spPr>
                      <a:xfrm>
                        <a:off x="1192847" y="1393985"/>
                        <a:ext cx="6611303" cy="47289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smtClean="0"/>
              <a:t>In Proposal Center, all below blue </a:t>
            </a:r>
            <a:r>
              <a:rPr lang="en-US" dirty="0" err="1" smtClean="0"/>
              <a:t>nav</a:t>
            </a:r>
            <a:r>
              <a:rPr lang="en-US" dirty="0"/>
              <a:t> </a:t>
            </a:r>
            <a:r>
              <a:rPr lang="en-US" dirty="0" smtClean="0"/>
              <a:t>can be used</a:t>
            </a:r>
            <a:endParaRPr lang="en-US" dirty="0"/>
          </a:p>
        </p:txBody>
      </p:sp>
      <p:sp>
        <p:nvSpPr>
          <p:cNvPr id="3" name="Content Placeholder 2"/>
          <p:cNvSpPr>
            <a:spLocks noGrp="1"/>
          </p:cNvSpPr>
          <p:nvPr>
            <p:ph sz="half" idx="1"/>
          </p:nvPr>
        </p:nvSpPr>
        <p:spPr>
          <a:xfrm>
            <a:off x="457200" y="1081091"/>
            <a:ext cx="7346950" cy="625789"/>
          </a:xfrm>
        </p:spPr>
        <p:txBody>
          <a:bodyPr/>
          <a:lstStyle/>
          <a:p>
            <a:r>
              <a:rPr lang="en-US" sz="1200" dirty="0" smtClean="0"/>
              <a:t>Global dashboard for Proposal Center, more clearly separating from actually editing entities, </a:t>
            </a:r>
            <a:r>
              <a:rPr lang="en-US" sz="1200" dirty="0" err="1" smtClean="0"/>
              <a:t>ect</a:t>
            </a:r>
            <a:r>
              <a:rPr lang="en-US" sz="1200" dirty="0" smtClean="0"/>
              <a:t>.</a:t>
            </a:r>
            <a:endParaRPr lang="en-US" sz="1100" dirty="0"/>
          </a:p>
        </p:txBody>
      </p:sp>
      <p:cxnSp>
        <p:nvCxnSpPr>
          <p:cNvPr id="8" name="Straight Arrow Connector 7"/>
          <p:cNvCxnSpPr/>
          <p:nvPr/>
        </p:nvCxnSpPr>
        <p:spPr>
          <a:xfrm flipV="1">
            <a:off x="739140" y="1577814"/>
            <a:ext cx="1537494" cy="1302546"/>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8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Credit Analyst of Circle Bank</a:t>
            </a:r>
            <a:endParaRPr lang="en-US" dirty="0"/>
          </a:p>
        </p:txBody>
      </p:sp>
      <p:sp>
        <p:nvSpPr>
          <p:cNvPr id="6" name="Content Placeholder 2"/>
          <p:cNvSpPr>
            <a:spLocks noGrp="1"/>
          </p:cNvSpPr>
          <p:nvPr>
            <p:ph idx="1"/>
          </p:nvPr>
        </p:nvSpPr>
        <p:spPr>
          <a:xfrm>
            <a:off x="457200" y="3474720"/>
            <a:ext cx="8229600" cy="2467296"/>
          </a:xfrm>
        </p:spPr>
        <p:txBody>
          <a:bodyPr/>
          <a:lstStyle/>
          <a:p>
            <a:pPr marL="285750" indent="-285750">
              <a:buFont typeface="Arial" panose="020B0604020202020204" pitchFamily="34" charset="0"/>
              <a:buChar char="•"/>
            </a:pPr>
            <a:r>
              <a:rPr lang="en-US" dirty="0" smtClean="0"/>
              <a:t>Malik is tasked with setting up the new customers and making sure the credit presentation of the entire deal, can be presented to the credit decision group, for final approval.</a:t>
            </a:r>
          </a:p>
          <a:p>
            <a:pPr marL="285750" indent="-285750">
              <a:buFont typeface="Arial" panose="020B0604020202020204" pitchFamily="34" charset="0"/>
              <a:buChar char="•"/>
            </a:pPr>
            <a:r>
              <a:rPr lang="en-US" dirty="0" smtClean="0"/>
              <a:t>Malik is a new user to </a:t>
            </a:r>
            <a:r>
              <a:rPr lang="en-US" dirty="0" err="1" smtClean="0"/>
              <a:t>CreditLens</a:t>
            </a:r>
            <a:r>
              <a:rPr lang="en-US" dirty="0" smtClean="0"/>
              <a:t>, so may not know all the details of how everything works. Would expect navigation to be intuitive and easy to understand.</a:t>
            </a:r>
          </a:p>
          <a:p>
            <a:pPr marL="285750" indent="-285750">
              <a:buFont typeface="Arial" panose="020B0604020202020204" pitchFamily="34" charset="0"/>
              <a:buChar char="•"/>
            </a:pPr>
            <a:r>
              <a:rPr lang="en-US" dirty="0" smtClean="0"/>
              <a:t>Note: Some customers may use Workflow to set this up, or may not use Workflow.</a:t>
            </a:r>
          </a:p>
          <a:p>
            <a:pPr marL="741363" lvl="2" indent="-285750">
              <a:buFontTx/>
              <a:buChar char="-"/>
            </a:pPr>
            <a:endParaRPr lang="en-US" dirty="0" smtClean="0"/>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13" y="1194406"/>
            <a:ext cx="2133333" cy="2082540"/>
          </a:xfrm>
          <a:prstGeom prst="rect">
            <a:avLst/>
          </a:prstGeom>
        </p:spPr>
      </p:pic>
      <p:sp>
        <p:nvSpPr>
          <p:cNvPr id="10" name="Content Placeholder 2"/>
          <p:cNvSpPr txBox="1">
            <a:spLocks/>
          </p:cNvSpPr>
          <p:nvPr/>
        </p:nvSpPr>
        <p:spPr bwMode="auto">
          <a:xfrm>
            <a:off x="2766060" y="1738944"/>
            <a:ext cx="2186940" cy="140811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rtl="0" eaLnBrk="1" fontAlgn="base" hangingPunct="1">
              <a:spcBef>
                <a:spcPct val="60000"/>
              </a:spcBef>
              <a:spcAft>
                <a:spcPct val="0"/>
              </a:spcAft>
              <a:buClr>
                <a:schemeClr val="folHlink"/>
              </a:buClr>
              <a:defRPr sz="1600">
                <a:solidFill>
                  <a:schemeClr val="bg2"/>
                </a:solidFill>
                <a:latin typeface="+mn-lt"/>
                <a:ea typeface="+mn-ea"/>
                <a:cs typeface="+mn-cs"/>
              </a:defRPr>
            </a:lvl1pPr>
            <a:lvl2pPr marL="230188" indent="-228600" algn="l" rtl="0" eaLnBrk="1" fontAlgn="base" hangingPunct="1">
              <a:spcBef>
                <a:spcPct val="50000"/>
              </a:spcBef>
              <a:spcAft>
                <a:spcPct val="0"/>
              </a:spcAft>
              <a:buClr>
                <a:srgbClr val="009BE1"/>
              </a:buClr>
              <a:buFont typeface="Arial" charset="0"/>
              <a:buChar char="»"/>
              <a:defRPr sz="1600">
                <a:solidFill>
                  <a:schemeClr val="bg2"/>
                </a:solidFill>
                <a:latin typeface="+mn-lt"/>
              </a:defRPr>
            </a:lvl2pPr>
            <a:lvl3pPr marL="455613" indent="-223838" algn="l" rtl="0" eaLnBrk="1" fontAlgn="base" hangingPunct="1">
              <a:spcBef>
                <a:spcPct val="40000"/>
              </a:spcBef>
              <a:spcAft>
                <a:spcPct val="0"/>
              </a:spcAft>
              <a:buClr>
                <a:srgbClr val="009BE1"/>
              </a:buClr>
              <a:buFont typeface="Arial" charset="0"/>
              <a:buChar char="–"/>
              <a:defRPr sz="1400">
                <a:solidFill>
                  <a:schemeClr val="bg2"/>
                </a:solidFill>
                <a:latin typeface="+mn-lt"/>
              </a:defRPr>
            </a:lvl3pPr>
            <a:lvl4pPr marL="684213" indent="-227013" algn="l" rtl="0" eaLnBrk="1" fontAlgn="base" hangingPunct="1">
              <a:spcBef>
                <a:spcPct val="40000"/>
              </a:spcBef>
              <a:spcAft>
                <a:spcPct val="0"/>
              </a:spcAft>
              <a:buClr>
                <a:srgbClr val="009BE1"/>
              </a:buClr>
              <a:buSzPct val="90000"/>
              <a:buFont typeface="Arial" charset="0"/>
              <a:buChar char="»"/>
              <a:defRPr sz="1200">
                <a:solidFill>
                  <a:schemeClr val="bg2"/>
                </a:solidFill>
                <a:latin typeface="+mn-lt"/>
              </a:defRPr>
            </a:lvl4pPr>
            <a:lvl5pPr marL="912813" indent="-227013" algn="l" rtl="0" eaLnBrk="1" fontAlgn="base" hangingPunct="1">
              <a:spcBef>
                <a:spcPct val="40000"/>
              </a:spcBef>
              <a:spcAft>
                <a:spcPct val="0"/>
              </a:spcAft>
              <a:buClr>
                <a:srgbClr val="009BE1"/>
              </a:buClr>
              <a:buSzPct val="90000"/>
              <a:buFont typeface="Arial" charset="0"/>
              <a:buChar char="–"/>
              <a:defRPr sz="1200">
                <a:solidFill>
                  <a:schemeClr val="bg2"/>
                </a:solidFill>
                <a:latin typeface="+mn-lt"/>
              </a:defRPr>
            </a:lvl5pPr>
            <a:lvl6pPr marL="13700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6pPr>
            <a:lvl7pPr marL="18272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7pPr>
            <a:lvl8pPr marL="22844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8pPr>
            <a:lvl9pPr marL="2741613" indent="-227013" algn="l" rtl="0" eaLnBrk="1" fontAlgn="base" hangingPunct="1">
              <a:spcBef>
                <a:spcPct val="40000"/>
              </a:spcBef>
              <a:spcAft>
                <a:spcPct val="0"/>
              </a:spcAft>
              <a:buClr>
                <a:schemeClr val="accent2"/>
              </a:buClr>
              <a:buSzPct val="90000"/>
              <a:buFont typeface="Arial" charset="0"/>
              <a:buChar char="–"/>
              <a:defRPr sz="1200">
                <a:solidFill>
                  <a:schemeClr val="bg2"/>
                </a:solidFill>
                <a:latin typeface="+mn-lt"/>
              </a:defRPr>
            </a:lvl9pPr>
          </a:lstStyle>
          <a:p>
            <a:pPr marL="285750" indent="-285750">
              <a:buFont typeface="Arial" panose="020B0604020202020204" pitchFamily="34" charset="0"/>
              <a:buChar char="•"/>
            </a:pPr>
            <a:r>
              <a:rPr lang="en-US" kern="0" dirty="0" smtClean="0"/>
              <a:t>Malik</a:t>
            </a:r>
          </a:p>
          <a:p>
            <a:pPr marL="285750" indent="-285750">
              <a:buFont typeface="Arial" panose="020B0604020202020204" pitchFamily="34" charset="0"/>
              <a:buChar char="•"/>
            </a:pPr>
            <a:r>
              <a:rPr lang="en-US" kern="0" dirty="0" smtClean="0"/>
              <a:t>Age: 27</a:t>
            </a:r>
          </a:p>
          <a:p>
            <a:pPr marL="285750" indent="-285750">
              <a:buFont typeface="Arial" panose="020B0604020202020204" pitchFamily="34" charset="0"/>
              <a:buChar char="•"/>
            </a:pPr>
            <a:r>
              <a:rPr lang="en-US" kern="0" dirty="0" smtClean="0"/>
              <a:t>Credit Analyst</a:t>
            </a:r>
          </a:p>
          <a:p>
            <a:endParaRPr lang="en-US" kern="0" dirty="0"/>
          </a:p>
        </p:txBody>
      </p:sp>
    </p:spTree>
    <p:extLst>
      <p:ext uri="{BB962C8B-B14F-4D97-AF65-F5344CB8AC3E}">
        <p14:creationId xmlns:p14="http://schemas.microsoft.com/office/powerpoint/2010/main" val="1639888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selected proposal, and task list</a:t>
            </a:r>
            <a:endParaRPr lang="en-US" dirty="0"/>
          </a:p>
        </p:txBody>
      </p:sp>
      <p:sp>
        <p:nvSpPr>
          <p:cNvPr id="3" name="Content Placeholder 2"/>
          <p:cNvSpPr>
            <a:spLocks noGrp="1"/>
          </p:cNvSpPr>
          <p:nvPr>
            <p:ph sz="half" idx="1"/>
          </p:nvPr>
        </p:nvSpPr>
        <p:spPr>
          <a:xfrm>
            <a:off x="457200" y="1081091"/>
            <a:ext cx="7346950" cy="625789"/>
          </a:xfrm>
        </p:spPr>
        <p:txBody>
          <a:bodyPr/>
          <a:lstStyle/>
          <a:p>
            <a:r>
              <a:rPr lang="en-US" sz="1200" dirty="0" smtClean="0"/>
              <a:t>Allow potential use of full screen for tasks and proposal content.</a:t>
            </a:r>
            <a:endParaRPr lang="en-US" sz="1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1325" y="1393985"/>
            <a:ext cx="6064389" cy="4572000"/>
          </a:xfrm>
          <a:prstGeom prst="rect">
            <a:avLst/>
          </a:prstGeom>
        </p:spPr>
      </p:pic>
      <p:cxnSp>
        <p:nvCxnSpPr>
          <p:cNvPr id="8" name="Straight Arrow Connector 7"/>
          <p:cNvCxnSpPr/>
          <p:nvPr/>
        </p:nvCxnSpPr>
        <p:spPr>
          <a:xfrm flipV="1">
            <a:off x="1341120" y="1935954"/>
            <a:ext cx="1537494" cy="1302546"/>
          </a:xfrm>
          <a:prstGeom prst="straightConnector1">
            <a:avLst/>
          </a:prstGeom>
          <a:ln w="57150">
            <a:solidFill>
              <a:srgbClr val="FFC00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607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a:xfrm>
            <a:off x="457200" y="1243264"/>
            <a:ext cx="8404860" cy="4386332"/>
          </a:xfrm>
        </p:spPr>
        <p:txBody>
          <a:bodyPr/>
          <a:lstStyle/>
          <a:p>
            <a:r>
              <a:rPr lang="en-US" sz="1100" dirty="0" smtClean="0"/>
              <a:t>Ultimately the rating of the entity and the ratings of the loans, in the credit presentations and can drill into details if they want to. But they want to see the probability of default and if the deal is going to go through and the bank will be paid back.</a:t>
            </a:r>
          </a:p>
          <a:p>
            <a:r>
              <a:rPr lang="en-US" sz="1100" dirty="0" smtClean="0"/>
              <a:t>Quick way to view credit presentations? Tied to the entity or deals? Proposals based on the entity or tied to it? </a:t>
            </a:r>
          </a:p>
          <a:p>
            <a:r>
              <a:rPr lang="en-US" sz="1100" dirty="0" smtClean="0"/>
              <a:t>Quick create of items in a modal when adding. What do you want to do? Create this, deal, entity, asset, what else. Where do I go after?</a:t>
            </a:r>
            <a:endParaRPr lang="en-US" sz="1100" dirty="0"/>
          </a:p>
          <a:p>
            <a:r>
              <a:rPr lang="en-US" sz="1100" dirty="0" smtClean="0"/>
              <a:t>Move some </a:t>
            </a:r>
            <a:r>
              <a:rPr lang="en-US" sz="1100" dirty="0" err="1" smtClean="0"/>
              <a:t>nav</a:t>
            </a:r>
            <a:r>
              <a:rPr lang="en-US" sz="1100" dirty="0" smtClean="0"/>
              <a:t> items to the right or elsewhere.</a:t>
            </a:r>
          </a:p>
          <a:p>
            <a:r>
              <a:rPr lang="en-US" sz="1100" dirty="0" smtClean="0"/>
              <a:t>Quick create/jump from entity or asset or quick move to other parts of the entity, an entity specific </a:t>
            </a:r>
            <a:r>
              <a:rPr lang="en-US" sz="1100" dirty="0" err="1" smtClean="0"/>
              <a:t>nav</a:t>
            </a:r>
            <a:r>
              <a:rPr lang="en-US" sz="1100" dirty="0" smtClean="0"/>
              <a:t> of some kind.</a:t>
            </a:r>
          </a:p>
          <a:p>
            <a:r>
              <a:rPr lang="en-US" sz="1100" dirty="0" smtClean="0"/>
              <a:t>Create new as a dropdown or elements in the modal?</a:t>
            </a:r>
          </a:p>
          <a:p>
            <a:r>
              <a:rPr lang="en-US" sz="1100" dirty="0" smtClean="0"/>
              <a:t>In modal, select what you want to create? Checkboxes of what you want, entity, asset, deal, </a:t>
            </a:r>
            <a:r>
              <a:rPr lang="en-US" sz="1100" dirty="0" err="1" smtClean="0"/>
              <a:t>ect</a:t>
            </a:r>
            <a:r>
              <a:rPr lang="en-US" sz="1100" dirty="0" smtClean="0"/>
              <a:t>., what else? </a:t>
            </a:r>
          </a:p>
          <a:p>
            <a:r>
              <a:rPr lang="en-US" sz="1100" dirty="0" smtClean="0"/>
              <a:t>Create new, with checkboxes of what you want to create. </a:t>
            </a:r>
            <a:endParaRPr lang="en-US" sz="1100" dirty="0"/>
          </a:p>
          <a:p>
            <a:r>
              <a:rPr lang="en-US" sz="1100" dirty="0" smtClean="0"/>
              <a:t>Expand icons in the header of the search.</a:t>
            </a:r>
          </a:p>
          <a:p>
            <a:r>
              <a:rPr lang="en-US" sz="1100" dirty="0" smtClean="0"/>
              <a:t>A preview view of the search, say, I click to preview the search results. </a:t>
            </a:r>
          </a:p>
          <a:p>
            <a:r>
              <a:rPr lang="en-US" sz="1100" dirty="0" smtClean="0"/>
              <a:t>Expand the create new page? Can select what entities that you want to add to, on a top box and then below, you can select what you want to add or edit. Say I want to select an entity first, then add an asset, facility, collateral, </a:t>
            </a:r>
            <a:r>
              <a:rPr lang="en-US" sz="1100" dirty="0" err="1" smtClean="0"/>
              <a:t>ect</a:t>
            </a:r>
            <a:r>
              <a:rPr lang="en-US" sz="1100" dirty="0" smtClean="0"/>
              <a:t>., to the entity.</a:t>
            </a:r>
          </a:p>
          <a:p>
            <a:r>
              <a:rPr lang="en-US" sz="1100" dirty="0" smtClean="0"/>
              <a:t>A facility hierarchy already exists, for creating the facility structure.</a:t>
            </a:r>
          </a:p>
          <a:p>
            <a:r>
              <a:rPr lang="en-US" sz="1100" dirty="0" smtClean="0"/>
              <a:t>Remove clutter left </a:t>
            </a:r>
            <a:r>
              <a:rPr lang="en-US" sz="1100" dirty="0" err="1" smtClean="0"/>
              <a:t>nav</a:t>
            </a:r>
            <a:r>
              <a:rPr lang="en-US" sz="1100" dirty="0" smtClean="0"/>
              <a:t>: remove proposal/workflow from </a:t>
            </a:r>
            <a:r>
              <a:rPr lang="en-US" sz="1100" dirty="0" err="1" smtClean="0"/>
              <a:t>nav</a:t>
            </a:r>
            <a:r>
              <a:rPr lang="en-US" sz="1100" dirty="0" smtClean="0"/>
              <a:t>, add to header also. Add global elements not tied to an entity to the header, to allow things to be more clear as to what user can focus on in left menu for entity only. Entity only content in left menu, to a degree. Documents maybe not, not sure. Reports? What are global elements not tied to an entity? </a:t>
            </a:r>
            <a:endParaRPr lang="en-US" dirty="0" smtClean="0"/>
          </a:p>
          <a:p>
            <a:endParaRPr lang="en-US" dirty="0"/>
          </a:p>
        </p:txBody>
      </p:sp>
    </p:spTree>
    <p:extLst>
      <p:ext uri="{BB962C8B-B14F-4D97-AF65-F5344CB8AC3E}">
        <p14:creationId xmlns:p14="http://schemas.microsoft.com/office/powerpoint/2010/main" val="1335248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1623" r="813"/>
          <a:stretch/>
        </p:blipFill>
        <p:spPr/>
      </p:pic>
      <p:sp>
        <p:nvSpPr>
          <p:cNvPr id="5" name="Rectangle 3"/>
          <p:cNvSpPr>
            <a:spLocks noGrp="1" noChangeArrowheads="1"/>
          </p:cNvSpPr>
          <p:nvPr>
            <p:ph type="body" sz="quarter" idx="11"/>
          </p:nvPr>
        </p:nvSpPr>
        <p:spPr bwMode="invGray">
          <a:xfrm>
            <a:off x="0" y="1"/>
            <a:ext cx="3044825" cy="6912662"/>
          </a:xfrm>
          <a:prstGeom prst="rect">
            <a:avLst/>
          </a:prstGeom>
          <a:noFill/>
          <a:ln w="9525" algn="ctr">
            <a:noFill/>
            <a:miter lim="800000"/>
            <a:headEnd/>
            <a:tailEnd/>
          </a:ln>
        </p:spPr>
        <p:txBody>
          <a:bodyPr>
            <a:spAutoFit/>
          </a:bodyPr>
          <a:lstStyle/>
          <a:p>
            <a:pPr>
              <a:spcBef>
                <a:spcPct val="60000"/>
              </a:spcBef>
              <a:buClr>
                <a:schemeClr val="folHlink"/>
              </a:buClr>
            </a:pPr>
            <a:r>
              <a:rPr lang="en-US" sz="3200" b="1" dirty="0" smtClean="0">
                <a:solidFill>
                  <a:schemeClr val="bg2"/>
                </a:solidFill>
                <a:latin typeface="Calibri" panose="020F0502020204030204" pitchFamily="34" charset="0"/>
                <a:cs typeface="Calibri" panose="020F0502020204030204" pitchFamily="34" charset="0"/>
              </a:rPr>
              <a:t>Disclosure</a:t>
            </a:r>
          </a:p>
          <a:p>
            <a:pPr>
              <a:spcBef>
                <a:spcPct val="60000"/>
              </a:spcBef>
              <a:buClr>
                <a:schemeClr val="folHlink"/>
              </a:buClr>
            </a:pPr>
            <a:endParaRPr lang="en-US" sz="1400" b="0" dirty="0">
              <a:solidFill>
                <a:schemeClr val="bg2"/>
              </a:solidFill>
              <a:latin typeface="Calibri" panose="020F0502020204030204" pitchFamily="34" charset="0"/>
              <a:cs typeface="Calibri" panose="020F0502020204030204" pitchFamily="34" charset="0"/>
            </a:endParaRPr>
          </a:p>
          <a:p>
            <a:pPr>
              <a:spcBef>
                <a:spcPct val="60000"/>
              </a:spcBef>
              <a:buClr>
                <a:schemeClr val="folHlink"/>
              </a:buClr>
            </a:pPr>
            <a:r>
              <a:rPr lang="en-GB" sz="1400" b="0" dirty="0" smtClean="0">
                <a:solidFill>
                  <a:schemeClr val="bg2"/>
                </a:solidFill>
                <a:latin typeface="Calibri" panose="020F0502020204030204" pitchFamily="34" charset="0"/>
                <a:cs typeface="Calibri" panose="020F0502020204030204" pitchFamily="34" charset="0"/>
              </a:rPr>
              <a:t>Information </a:t>
            </a:r>
            <a:r>
              <a:rPr lang="en-GB" sz="1400" b="0" dirty="0">
                <a:solidFill>
                  <a:schemeClr val="bg2"/>
                </a:solidFill>
                <a:latin typeface="Calibri" panose="020F0502020204030204" pitchFamily="34" charset="0"/>
                <a:cs typeface="Calibri" panose="020F0502020204030204" pitchFamily="34" charset="0"/>
              </a:rPr>
              <a:t>regarding products, features, specifications and functionality in Moody’s Analytics product </a:t>
            </a:r>
            <a:r>
              <a:rPr lang="en-GB" sz="1400" dirty="0" smtClean="0">
                <a:solidFill>
                  <a:schemeClr val="bg2"/>
                </a:solidFill>
                <a:latin typeface="Calibri" panose="020F0502020204030204" pitchFamily="34" charset="0"/>
                <a:cs typeface="Calibri" panose="020F0502020204030204" pitchFamily="34" charset="0"/>
              </a:rPr>
              <a:t>design document </a:t>
            </a:r>
            <a:r>
              <a:rPr lang="en-GB" sz="1400" b="0" dirty="0" smtClean="0">
                <a:solidFill>
                  <a:schemeClr val="bg2"/>
                </a:solidFill>
                <a:latin typeface="Calibri" panose="020F0502020204030204" pitchFamily="34" charset="0"/>
                <a:cs typeface="Calibri" panose="020F0502020204030204" pitchFamily="34" charset="0"/>
              </a:rPr>
              <a:t>is </a:t>
            </a:r>
            <a:r>
              <a:rPr lang="en-GB" sz="1400" b="0" dirty="0">
                <a:solidFill>
                  <a:schemeClr val="bg2"/>
                </a:solidFill>
                <a:latin typeface="Calibri" panose="020F0502020204030204" pitchFamily="34" charset="0"/>
                <a:cs typeface="Calibri" panose="020F0502020204030204" pitchFamily="34" charset="0"/>
              </a:rPr>
              <a:t>intended to outline Moody’s Analytics general product direction but is not guaranteed.  Future products will be sold only when and if available.  Moody’s Analytics reserves our right to change the development, release, and timing of features and functionality discussed in our product </a:t>
            </a:r>
            <a:r>
              <a:rPr lang="en-GB" sz="1400" b="0" dirty="0" smtClean="0">
                <a:solidFill>
                  <a:schemeClr val="bg2"/>
                </a:solidFill>
                <a:latin typeface="Calibri" panose="020F0502020204030204" pitchFamily="34" charset="0"/>
                <a:cs typeface="Calibri" panose="020F0502020204030204" pitchFamily="34" charset="0"/>
              </a:rPr>
              <a:t>design </a:t>
            </a:r>
            <a:r>
              <a:rPr lang="en-GB" sz="1400" b="0" dirty="0">
                <a:solidFill>
                  <a:schemeClr val="bg2"/>
                </a:solidFill>
                <a:latin typeface="Calibri" panose="020F0502020204030204" pitchFamily="34" charset="0"/>
                <a:cs typeface="Calibri" panose="020F0502020204030204" pitchFamily="34" charset="0"/>
              </a:rPr>
              <a:t>at anytime</a:t>
            </a:r>
            <a:r>
              <a:rPr lang="en-GB" sz="1400" b="0" dirty="0" smtClean="0">
                <a:solidFill>
                  <a:schemeClr val="bg2"/>
                </a:solidFill>
                <a:latin typeface="Calibri" panose="020F0502020204030204" pitchFamily="34" charset="0"/>
                <a:cs typeface="Calibri" panose="020F0502020204030204" pitchFamily="34" charset="0"/>
              </a:rPr>
              <a:t>.</a:t>
            </a:r>
          </a:p>
          <a:p>
            <a:pPr>
              <a:spcBef>
                <a:spcPct val="60000"/>
              </a:spcBef>
              <a:buClr>
                <a:schemeClr val="folHlink"/>
              </a:buClr>
            </a:pPr>
            <a:r>
              <a:rPr lang="en-GB" sz="1400" b="0" dirty="0" smtClean="0">
                <a:solidFill>
                  <a:schemeClr val="bg2"/>
                </a:solidFill>
                <a:latin typeface="Calibri" panose="020F0502020204030204" pitchFamily="34" charset="0"/>
                <a:cs typeface="Calibri" panose="020F0502020204030204" pitchFamily="34" charset="0"/>
              </a:rPr>
              <a:t>Situations discussed as examples are fictitious and intended only to illustrate examples of possible use.</a:t>
            </a:r>
            <a:endParaRPr lang="en-US" sz="1400" b="0"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08969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logs into </a:t>
            </a:r>
            <a:r>
              <a:rPr lang="en-US" dirty="0" err="1" smtClean="0"/>
              <a:t>CreditLens</a:t>
            </a:r>
            <a:r>
              <a:rPr lang="en-US" dirty="0" smtClean="0"/>
              <a:t>, to the Work Items dashboard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773" y="1096306"/>
            <a:ext cx="6387428" cy="4815543"/>
          </a:xfrm>
          <a:prstGeom prst="rect">
            <a:avLst/>
          </a:prstGeom>
        </p:spPr>
      </p:pic>
    </p:spTree>
    <p:extLst>
      <p:ext uri="{BB962C8B-B14F-4D97-AF65-F5344CB8AC3E}">
        <p14:creationId xmlns:p14="http://schemas.microsoft.com/office/powerpoint/2010/main" val="3832143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realizes there are a lot of menu options</a:t>
            </a:r>
            <a:endParaRPr lang="en-US" dirty="0"/>
          </a:p>
        </p:txBody>
      </p:sp>
      <p:sp>
        <p:nvSpPr>
          <p:cNvPr id="5" name="Content Placeholder 2"/>
          <p:cNvSpPr>
            <a:spLocks noGrp="1"/>
          </p:cNvSpPr>
          <p:nvPr>
            <p:ph sz="half" idx="1"/>
          </p:nvPr>
        </p:nvSpPr>
        <p:spPr>
          <a:xfrm>
            <a:off x="457200" y="1368110"/>
            <a:ext cx="3467100" cy="4162425"/>
          </a:xfrm>
        </p:spPr>
        <p:txBody>
          <a:bodyPr/>
          <a:lstStyle/>
          <a:p>
            <a:r>
              <a:rPr lang="en-US" dirty="0" smtClean="0"/>
              <a:t>As a newer user, Malik realizes there are lot of menu options and isn’t exactly sure where to go next. The menu is a bit cluttered with contents, depending what level of access he has. If full access, he sees quite a few options. He doesn’t want to have to sift through contents.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34740700"/>
              </p:ext>
            </p:extLst>
          </p:nvPr>
        </p:nvGraphicFramePr>
        <p:xfrm>
          <a:off x="4873624" y="1196138"/>
          <a:ext cx="2289175" cy="4801122"/>
        </p:xfrm>
        <a:graphic>
          <a:graphicData uri="http://schemas.openxmlformats.org/presentationml/2006/ole">
            <mc:AlternateContent xmlns:mc="http://schemas.openxmlformats.org/markup-compatibility/2006">
              <mc:Choice xmlns:v="urn:schemas-microsoft-com:vml" Requires="v">
                <p:oleObj spid="_x0000_s8345" name="Image" r:id="rId3" imgW="3783960" imgH="7936200" progId="Photoshop.Image.16">
                  <p:embed/>
                </p:oleObj>
              </mc:Choice>
              <mc:Fallback>
                <p:oleObj name="Image" r:id="rId3" imgW="3783960" imgH="7936200" progId="Photoshop.Image.16">
                  <p:embed/>
                  <p:pic>
                    <p:nvPicPr>
                      <p:cNvPr id="0" name=""/>
                      <p:cNvPicPr/>
                      <p:nvPr/>
                    </p:nvPicPr>
                    <p:blipFill>
                      <a:blip r:embed="rId4"/>
                      <a:stretch>
                        <a:fillRect/>
                      </a:stretch>
                    </p:blipFill>
                    <p:spPr>
                      <a:xfrm>
                        <a:off x="4873624" y="1196138"/>
                        <a:ext cx="2289175" cy="4801122"/>
                      </a:xfrm>
                      <a:prstGeom prst="rect">
                        <a:avLst/>
                      </a:prstGeom>
                    </p:spPr>
                  </p:pic>
                </p:oleObj>
              </mc:Fallback>
            </mc:AlternateContent>
          </a:graphicData>
        </a:graphic>
      </p:graphicFrame>
    </p:spTree>
    <p:extLst>
      <p:ext uri="{BB962C8B-B14F-4D97-AF65-F5344CB8AC3E}">
        <p14:creationId xmlns:p14="http://schemas.microsoft.com/office/powerpoint/2010/main" val="195621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navigation</a:t>
            </a:r>
            <a:endParaRPr lang="en-US" dirty="0"/>
          </a:p>
        </p:txBody>
      </p:sp>
      <p:sp>
        <p:nvSpPr>
          <p:cNvPr id="3" name="Content Placeholder 2"/>
          <p:cNvSpPr>
            <a:spLocks noGrp="1"/>
          </p:cNvSpPr>
          <p:nvPr>
            <p:ph idx="1"/>
          </p:nvPr>
        </p:nvSpPr>
        <p:spPr>
          <a:xfrm>
            <a:off x="457200" y="1309690"/>
            <a:ext cx="8229600" cy="4162425"/>
          </a:xfrm>
        </p:spPr>
        <p:txBody>
          <a:bodyPr/>
          <a:lstStyle/>
          <a:p>
            <a:pPr marL="285750" indent="-285750">
              <a:buFontTx/>
              <a:buChar char="-"/>
            </a:pPr>
            <a:r>
              <a:rPr lang="en-US" dirty="0" smtClean="0"/>
              <a:t>Too many navigation items on the left </a:t>
            </a:r>
            <a:r>
              <a:rPr lang="en-US" dirty="0" err="1" smtClean="0"/>
              <a:t>nav</a:t>
            </a:r>
            <a:r>
              <a:rPr lang="en-US" dirty="0" smtClean="0"/>
              <a:t>, remove some and put elsewhere and use top blue bar for global items. Too many left </a:t>
            </a:r>
            <a:r>
              <a:rPr lang="en-US" dirty="0" err="1" smtClean="0"/>
              <a:t>nav</a:t>
            </a:r>
            <a:r>
              <a:rPr lang="en-US" dirty="0" smtClean="0"/>
              <a:t> items makes the navigation process confusing for the users, with added clutter to sift through.</a:t>
            </a:r>
          </a:p>
          <a:p>
            <a:pPr marL="285750" indent="-285750">
              <a:buFontTx/>
              <a:buChar char="-"/>
            </a:pPr>
            <a:r>
              <a:rPr lang="en-US" dirty="0" smtClean="0"/>
              <a:t>Potentially show all left navigation items to be open, where user does not need to first click to view what is in the menu. At first glance, a user will not know what is under a </a:t>
            </a:r>
            <a:r>
              <a:rPr lang="en-US" dirty="0" err="1" smtClean="0"/>
              <a:t>nav</a:t>
            </a:r>
            <a:r>
              <a:rPr lang="en-US" dirty="0" smtClean="0"/>
              <a:t> item. This also removes extra clicks.</a:t>
            </a:r>
            <a:endParaRPr lang="en-US" dirty="0"/>
          </a:p>
        </p:txBody>
      </p:sp>
    </p:spTree>
    <p:extLst>
      <p:ext uri="{BB962C8B-B14F-4D97-AF65-F5344CB8AC3E}">
        <p14:creationId xmlns:p14="http://schemas.microsoft.com/office/powerpoint/2010/main" val="306820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initiates a new proposal</a:t>
            </a:r>
            <a:endParaRPr lang="en-US" dirty="0"/>
          </a:p>
        </p:txBody>
      </p:sp>
      <p:pic>
        <p:nvPicPr>
          <p:cNvPr id="4" name="Picture 3"/>
          <p:cNvPicPr>
            <a:picLocks noChangeAspect="1"/>
          </p:cNvPicPr>
          <p:nvPr/>
        </p:nvPicPr>
        <p:blipFill>
          <a:blip r:embed="rId2"/>
          <a:stretch>
            <a:fillRect/>
          </a:stretch>
        </p:blipFill>
        <p:spPr>
          <a:xfrm>
            <a:off x="1005380" y="1163051"/>
            <a:ext cx="7133239" cy="4747085"/>
          </a:xfrm>
          <a:prstGeom prst="rect">
            <a:avLst/>
          </a:prstGeom>
        </p:spPr>
      </p:pic>
    </p:spTree>
    <p:extLst>
      <p:ext uri="{BB962C8B-B14F-4D97-AF65-F5344CB8AC3E}">
        <p14:creationId xmlns:p14="http://schemas.microsoft.com/office/powerpoint/2010/main" val="1745699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Initiate proposal lookup, add quick create entities</a:t>
            </a:r>
            <a:endParaRPr lang="en-US" dirty="0"/>
          </a:p>
        </p:txBody>
      </p:sp>
      <p:sp>
        <p:nvSpPr>
          <p:cNvPr id="3" name="Content Placeholder 2"/>
          <p:cNvSpPr>
            <a:spLocks noGrp="1"/>
          </p:cNvSpPr>
          <p:nvPr>
            <p:ph sz="half" idx="1"/>
          </p:nvPr>
        </p:nvSpPr>
        <p:spPr>
          <a:xfrm>
            <a:off x="457200" y="1779590"/>
            <a:ext cx="2398295" cy="4162425"/>
          </a:xfrm>
        </p:spPr>
        <p:txBody>
          <a:bodyPr/>
          <a:lstStyle/>
          <a:p>
            <a:r>
              <a:rPr lang="en-US" dirty="0" smtClean="0"/>
              <a:t>Upon the creation of proposal, Malik knows the entity doesn’t exist, so upon lookup he can quick add the entities from this screen. </a:t>
            </a:r>
          </a:p>
          <a:p>
            <a:r>
              <a:rPr lang="en-US" dirty="0" smtClean="0"/>
              <a:t>Action Item: Add quick create of entities on initiate proposal.</a:t>
            </a:r>
            <a:endParaRPr lang="en-US" dirty="0"/>
          </a:p>
        </p:txBody>
      </p:sp>
      <p:pic>
        <p:nvPicPr>
          <p:cNvPr id="6" name="Content Placeholder 5"/>
          <p:cNvPicPr>
            <a:picLocks noGrp="1" noChangeAspect="1"/>
          </p:cNvPicPr>
          <p:nvPr>
            <p:ph sz="half" idx="2"/>
          </p:nvPr>
        </p:nvPicPr>
        <p:blipFill>
          <a:blip r:embed="rId2"/>
          <a:stretch>
            <a:fillRect/>
          </a:stretch>
        </p:blipFill>
        <p:spPr>
          <a:xfrm>
            <a:off x="3112168" y="1719330"/>
            <a:ext cx="5494421" cy="3656471"/>
          </a:xfrm>
          <a:prstGeom prst="rect">
            <a:avLst/>
          </a:prstGeom>
        </p:spPr>
      </p:pic>
    </p:spTree>
    <p:extLst>
      <p:ext uri="{BB962C8B-B14F-4D97-AF65-F5344CB8AC3E}">
        <p14:creationId xmlns:p14="http://schemas.microsoft.com/office/powerpoint/2010/main" val="368588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Malik goes to entity search to add new entity</a:t>
            </a:r>
            <a:endParaRPr lang="en-US" dirty="0"/>
          </a:p>
        </p:txBody>
      </p:sp>
      <p:sp>
        <p:nvSpPr>
          <p:cNvPr id="3" name="Content Placeholder 2"/>
          <p:cNvSpPr>
            <a:spLocks noGrp="1"/>
          </p:cNvSpPr>
          <p:nvPr>
            <p:ph sz="half" idx="1"/>
          </p:nvPr>
        </p:nvSpPr>
        <p:spPr>
          <a:xfrm>
            <a:off x="457200" y="1085440"/>
            <a:ext cx="5054600" cy="596313"/>
          </a:xfrm>
        </p:spPr>
        <p:txBody>
          <a:bodyPr/>
          <a:lstStyle/>
          <a:p>
            <a:r>
              <a:rPr lang="en-US" sz="1100" dirty="0" smtClean="0"/>
              <a:t>Instead, Malik has to come to Entity search first, and click the search results accordion to open first, then click to add the new entities.</a:t>
            </a:r>
            <a:endParaRPr lang="en-US" sz="1100" dirty="0"/>
          </a:p>
        </p:txBody>
      </p:sp>
      <p:pic>
        <p:nvPicPr>
          <p:cNvPr id="6" name="Picture 5"/>
          <p:cNvPicPr>
            <a:picLocks noChangeAspect="1"/>
          </p:cNvPicPr>
          <p:nvPr/>
        </p:nvPicPr>
        <p:blipFill>
          <a:blip r:embed="rId2"/>
          <a:stretch>
            <a:fillRect/>
          </a:stretch>
        </p:blipFill>
        <p:spPr>
          <a:xfrm>
            <a:off x="1153193" y="1681753"/>
            <a:ext cx="6837613" cy="4269339"/>
          </a:xfrm>
          <a:prstGeom prst="rect">
            <a:avLst/>
          </a:prstGeom>
        </p:spPr>
      </p:pic>
    </p:spTree>
    <p:extLst>
      <p:ext uri="{BB962C8B-B14F-4D97-AF65-F5344CB8AC3E}">
        <p14:creationId xmlns:p14="http://schemas.microsoft.com/office/powerpoint/2010/main" val="1502816096"/>
      </p:ext>
    </p:extLst>
  </p:cSld>
  <p:clrMapOvr>
    <a:masterClrMapping/>
  </p:clrMapOvr>
</p:sld>
</file>

<file path=ppt/theme/theme1.xml><?xml version="1.0" encoding="utf-8"?>
<a:theme xmlns:a="http://schemas.openxmlformats.org/drawingml/2006/main" name="MA_PowerPoint_Template_v3c">
  <a:themeElements>
    <a:clrScheme name="MOODYS">
      <a:dk1>
        <a:srgbClr val="0028A0"/>
      </a:dk1>
      <a:lt1>
        <a:srgbClr val="FFFFFF"/>
      </a:lt1>
      <a:dk2>
        <a:srgbClr val="009BE1"/>
      </a:dk2>
      <a:lt2>
        <a:srgbClr val="000000"/>
      </a:lt2>
      <a:accent1>
        <a:srgbClr val="00B58C"/>
      </a:accent1>
      <a:accent2>
        <a:srgbClr val="A0C8EA"/>
      </a:accent2>
      <a:accent3>
        <a:srgbClr val="1E50AA"/>
      </a:accent3>
      <a:accent4>
        <a:srgbClr val="F58C3C"/>
      </a:accent4>
      <a:accent5>
        <a:srgbClr val="878C9B"/>
      </a:accent5>
      <a:accent6>
        <a:srgbClr val="FFC832"/>
      </a:accent6>
      <a:hlink>
        <a:srgbClr val="009BE1"/>
      </a:hlink>
      <a:folHlink>
        <a:srgbClr val="0086EA"/>
      </a:folHlink>
    </a:clrScheme>
    <a:fontScheme name="Moody'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spDef>
      <a:spPr>
        <a:solidFill>
          <a:srgbClr val="009BE1"/>
        </a:solidFill>
        <a:ln w="9525">
          <a:solidFill>
            <a:srgbClr val="009BE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009BE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bwMode="gray">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spAutoFit/>
      </a:bodyPr>
      <a:lstStyle>
        <a:defPPr algn="l">
          <a:defRPr b="0" dirty="0"/>
        </a:defPPr>
      </a:lstStyle>
    </a:txDef>
  </a:objectDefaults>
  <a:extraClrSchemeLst/>
</a:theme>
</file>

<file path=ppt/theme/theme2.xml><?xml version="1.0" encoding="utf-8"?>
<a:theme xmlns:a="http://schemas.openxmlformats.org/drawingml/2006/main" name="MA_PowerPoint_Template_v2a">
  <a:themeElements>
    <a:clrScheme name="Moody's">
      <a:dk1>
        <a:srgbClr val="0028A0"/>
      </a:dk1>
      <a:lt1>
        <a:srgbClr val="FFFFFF"/>
      </a:lt1>
      <a:dk2>
        <a:srgbClr val="009BE1"/>
      </a:dk2>
      <a:lt2>
        <a:srgbClr val="000000"/>
      </a:lt2>
      <a:accent1>
        <a:srgbClr val="2DAA5F"/>
      </a:accent1>
      <a:accent2>
        <a:srgbClr val="F58C50"/>
      </a:accent2>
      <a:accent3>
        <a:srgbClr val="1E50AA"/>
      </a:accent3>
      <a:accent4>
        <a:srgbClr val="FFC83C"/>
      </a:accent4>
      <a:accent5>
        <a:srgbClr val="76A305"/>
      </a:accent5>
      <a:accent6>
        <a:srgbClr val="A050A0"/>
      </a:accent6>
      <a:hlink>
        <a:srgbClr val="009BE1"/>
      </a:hlink>
      <a:folHlink>
        <a:srgbClr val="0086EA"/>
      </a:folHlink>
    </a:clrScheme>
    <a:fontScheme name="Moody'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spDef>
      <a:spPr>
        <a:solidFill>
          <a:srgbClr val="009BE1"/>
        </a:solidFill>
        <a:ln w="9525">
          <a:solidFill>
            <a:srgbClr val="009BE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rgbClr val="009BE1"/>
          </a:solidFill>
          <a:tailEnd type="arrow"/>
        </a:ln>
      </a:spPr>
      <a:bodyPr/>
      <a:lstStyle/>
      <a:style>
        <a:lnRef idx="1">
          <a:schemeClr val="accent1"/>
        </a:lnRef>
        <a:fillRef idx="0">
          <a:schemeClr val="accent1"/>
        </a:fillRef>
        <a:effectRef idx="0">
          <a:schemeClr val="accent1"/>
        </a:effectRef>
        <a:fontRef idx="minor">
          <a:schemeClr val="tx1"/>
        </a:fontRef>
      </a:style>
    </a:lnDef>
    <a:txDef>
      <a:spPr bwMode="gray">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spAutoFit/>
      </a:bodyPr>
      <a:lstStyle>
        <a:defPPr algn="l">
          <a:defRPr b="0" dirty="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1768</Words>
  <Application>Microsoft Office PowerPoint</Application>
  <PresentationFormat>On-screen Show (4:3)</PresentationFormat>
  <Paragraphs>94</Paragraphs>
  <Slides>32</Slides>
  <Notes>1</Notes>
  <HiddenSlides>0</HiddenSlides>
  <MMClips>0</MMClips>
  <ScaleCrop>false</ScaleCrop>
  <HeadingPairs>
    <vt:vector size="8" baseType="variant">
      <vt:variant>
        <vt:lpstr>Fonts Used</vt:lpstr>
      </vt:variant>
      <vt:variant>
        <vt:i4>2</vt:i4>
      </vt:variant>
      <vt:variant>
        <vt:lpstr>Theme</vt:lpstr>
      </vt:variant>
      <vt:variant>
        <vt:i4>2</vt:i4>
      </vt:variant>
      <vt:variant>
        <vt:lpstr>Embedded OLE Servers</vt:lpstr>
      </vt:variant>
      <vt:variant>
        <vt:i4>1</vt:i4>
      </vt:variant>
      <vt:variant>
        <vt:lpstr>Slide Titles</vt:lpstr>
      </vt:variant>
      <vt:variant>
        <vt:i4>32</vt:i4>
      </vt:variant>
    </vt:vector>
  </HeadingPairs>
  <TitlesOfParts>
    <vt:vector size="37" baseType="lpstr">
      <vt:lpstr>Arial</vt:lpstr>
      <vt:lpstr>Calibri</vt:lpstr>
      <vt:lpstr>MA_PowerPoint_Template_v3c</vt:lpstr>
      <vt:lpstr>MA_PowerPoint_Template_v2a</vt:lpstr>
      <vt:lpstr>Image</vt:lpstr>
      <vt:lpstr>UX design update</vt:lpstr>
      <vt:lpstr>New customer, River Construction and Byers Brothers, of Circle Bank</vt:lpstr>
      <vt:lpstr>Malik, Credit Analyst of Circle Bank</vt:lpstr>
      <vt:lpstr>Malik logs into CreditLens, to the Work Items dashboard</vt:lpstr>
      <vt:lpstr>Malik realizes there are a lot of menu options</vt:lpstr>
      <vt:lpstr>Overall navigation</vt:lpstr>
      <vt:lpstr>Malik initiates a new proposal</vt:lpstr>
      <vt:lpstr>Initiate proposal lookup, add quick create entities</vt:lpstr>
      <vt:lpstr>Malik goes to entity search to add new entity</vt:lpstr>
      <vt:lpstr>Quick search added to the header</vt:lpstr>
      <vt:lpstr>Quick search added to the header</vt:lpstr>
      <vt:lpstr>Click expand icon to view full screen search criteria</vt:lpstr>
      <vt:lpstr>Consideration of moving global elements into header</vt:lpstr>
      <vt:lpstr>Malik realizes that River Construction doesn’t exist</vt:lpstr>
      <vt:lpstr>River Construction does exist </vt:lpstr>
      <vt:lpstr>Malik realizes that River Construction doesn’t exist</vt:lpstr>
      <vt:lpstr>Malik clicks to add new, which brings up options</vt:lpstr>
      <vt:lpstr>Malik is custom adding his content</vt:lpstr>
      <vt:lpstr>Malik is custom adding his content</vt:lpstr>
      <vt:lpstr>Malik is custom adding his content</vt:lpstr>
      <vt:lpstr>Malik is custom adding his content</vt:lpstr>
      <vt:lpstr>Malik is custom adding his content</vt:lpstr>
      <vt:lpstr>Malik is custom adding his content</vt:lpstr>
      <vt:lpstr>Malik finalizes the adding process</vt:lpstr>
      <vt:lpstr>Malik can view this overview from any tied item</vt:lpstr>
      <vt:lpstr>Malik wants to add additional items</vt:lpstr>
      <vt:lpstr>Global elements, navigation at the top </vt:lpstr>
      <vt:lpstr>Global elements, navigation open</vt:lpstr>
      <vt:lpstr>In Proposal Center, all below blue nav can be used</vt:lpstr>
      <vt:lpstr>In a selected proposal, and task list</vt:lpstr>
      <vt:lpstr>PowerPoint Presentation</vt:lpstr>
      <vt:lpstr>PowerPoint Presentation</vt:lpstr>
    </vt:vector>
  </TitlesOfParts>
  <Company>Moody's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Glaser, Angela</dc:creator>
  <cp:lastModifiedBy>Humphrey, Neil (non-empl)</cp:lastModifiedBy>
  <cp:revision>456</cp:revision>
  <dcterms:created xsi:type="dcterms:W3CDTF">2018-05-31T18:30:56Z</dcterms:created>
  <dcterms:modified xsi:type="dcterms:W3CDTF">2018-09-17T22:13:20Z</dcterms:modified>
</cp:coreProperties>
</file>